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5"/>
  </p:notesMasterIdLst>
  <p:sldIdLst>
    <p:sldId id="267" r:id="rId2"/>
    <p:sldId id="359" r:id="rId3"/>
    <p:sldId id="360" r:id="rId4"/>
    <p:sldId id="361" r:id="rId5"/>
    <p:sldId id="362" r:id="rId6"/>
    <p:sldId id="376" r:id="rId7"/>
    <p:sldId id="363" r:id="rId8"/>
    <p:sldId id="377" r:id="rId9"/>
    <p:sldId id="364" r:id="rId10"/>
    <p:sldId id="378" r:id="rId11"/>
    <p:sldId id="382" r:id="rId12"/>
    <p:sldId id="379" r:id="rId13"/>
    <p:sldId id="380" r:id="rId14"/>
    <p:sldId id="381" r:id="rId15"/>
    <p:sldId id="383" r:id="rId16"/>
    <p:sldId id="384" r:id="rId17"/>
    <p:sldId id="385" r:id="rId18"/>
    <p:sldId id="386" r:id="rId19"/>
    <p:sldId id="387" r:id="rId20"/>
    <p:sldId id="388" r:id="rId21"/>
    <p:sldId id="365" r:id="rId22"/>
    <p:sldId id="369" r:id="rId23"/>
    <p:sldId id="366" r:id="rId24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46"/>
    <a:srgbClr val="FF40FF"/>
    <a:srgbClr val="942093"/>
    <a:srgbClr val="F2EDDE"/>
    <a:srgbClr val="ECE5D0"/>
    <a:srgbClr val="E3D7B7"/>
    <a:srgbClr val="CDB981"/>
    <a:srgbClr val="EEEDE2"/>
    <a:srgbClr val="005A58"/>
    <a:srgbClr val="F4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6" autoAdjust="0"/>
    <p:restoredTop sz="94320" autoAdjust="0"/>
  </p:normalViewPr>
  <p:slideViewPr>
    <p:cSldViewPr>
      <p:cViewPr varScale="1">
        <p:scale>
          <a:sx n="157" d="100"/>
          <a:sy n="157" d="100"/>
        </p:scale>
        <p:origin x="-22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BDED65-02F7-1C4B-A65F-AC068ADAEDCC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E0A6C4E-E27C-9946-B8D4-32905DD21C97}">
      <dgm:prSet phldrT="[Texto]"/>
      <dgm:spPr/>
      <dgm:t>
        <a:bodyPr/>
        <a:lstStyle/>
        <a:p>
          <a:r>
            <a:rPr lang="es-ES" dirty="0"/>
            <a:t>Respiratorias</a:t>
          </a:r>
        </a:p>
      </dgm:t>
    </dgm:pt>
    <dgm:pt modelId="{23F8C308-09CD-2F46-A780-8426B30584EE}" type="parTrans" cxnId="{E43A50B5-9B89-5348-B8DD-DD9EF721786A}">
      <dgm:prSet/>
      <dgm:spPr/>
      <dgm:t>
        <a:bodyPr/>
        <a:lstStyle/>
        <a:p>
          <a:endParaRPr lang="es-ES"/>
        </a:p>
      </dgm:t>
    </dgm:pt>
    <dgm:pt modelId="{69A42D24-43AC-C04A-8957-3148B7CEAC33}" type="sibTrans" cxnId="{E43A50B5-9B89-5348-B8DD-DD9EF721786A}">
      <dgm:prSet/>
      <dgm:spPr/>
      <dgm:t>
        <a:bodyPr/>
        <a:lstStyle/>
        <a:p>
          <a:endParaRPr lang="es-ES"/>
        </a:p>
      </dgm:t>
    </dgm:pt>
    <dgm:pt modelId="{8DE431EB-3CAE-7A49-A8D7-7CEE60A9471F}">
      <dgm:prSet phldrT="[Texto]"/>
      <dgm:spPr/>
      <dgm:t>
        <a:bodyPr/>
        <a:lstStyle/>
        <a:p>
          <a:r>
            <a:rPr lang="es-ES" dirty="0"/>
            <a:t>Hipoxemia</a:t>
          </a:r>
        </a:p>
      </dgm:t>
    </dgm:pt>
    <dgm:pt modelId="{CABA7408-5638-3B4E-93C1-0F0EBD992759}" type="parTrans" cxnId="{9F91A21D-3E77-C940-A4FA-8F9EB10D6417}">
      <dgm:prSet/>
      <dgm:spPr/>
      <dgm:t>
        <a:bodyPr/>
        <a:lstStyle/>
        <a:p>
          <a:endParaRPr lang="es-ES"/>
        </a:p>
      </dgm:t>
    </dgm:pt>
    <dgm:pt modelId="{70751E8A-F2B9-274C-A15E-7EDFCB9827C7}" type="sibTrans" cxnId="{9F91A21D-3E77-C940-A4FA-8F9EB10D6417}">
      <dgm:prSet/>
      <dgm:spPr/>
      <dgm:t>
        <a:bodyPr/>
        <a:lstStyle/>
        <a:p>
          <a:endParaRPr lang="es-ES"/>
        </a:p>
      </dgm:t>
    </dgm:pt>
    <dgm:pt modelId="{D51E4D6E-75A0-2F46-B365-864561781910}">
      <dgm:prSet phldrT="[Texto]"/>
      <dgm:spPr/>
      <dgm:t>
        <a:bodyPr/>
        <a:lstStyle/>
        <a:p>
          <a:r>
            <a:rPr lang="es-ES" dirty="0"/>
            <a:t>Hipercapnia</a:t>
          </a:r>
        </a:p>
      </dgm:t>
    </dgm:pt>
    <dgm:pt modelId="{08A0E8C4-0DB2-EB4E-A1C2-FB7ED7144EF1}" type="parTrans" cxnId="{CC88CA0C-95FE-4C42-99D1-BAA16B9A718E}">
      <dgm:prSet/>
      <dgm:spPr/>
      <dgm:t>
        <a:bodyPr/>
        <a:lstStyle/>
        <a:p>
          <a:endParaRPr lang="es-ES"/>
        </a:p>
      </dgm:t>
    </dgm:pt>
    <dgm:pt modelId="{574856C3-15CF-664A-BA65-4156620129A5}" type="sibTrans" cxnId="{CC88CA0C-95FE-4C42-99D1-BAA16B9A718E}">
      <dgm:prSet/>
      <dgm:spPr/>
      <dgm:t>
        <a:bodyPr/>
        <a:lstStyle/>
        <a:p>
          <a:endParaRPr lang="es-ES"/>
        </a:p>
      </dgm:t>
    </dgm:pt>
    <dgm:pt modelId="{CC842762-CBA4-724A-B5EA-60FA570BBB05}">
      <dgm:prSet phldrT="[Texto]"/>
      <dgm:spPr/>
      <dgm:t>
        <a:bodyPr/>
        <a:lstStyle/>
        <a:p>
          <a:r>
            <a:rPr lang="es-ES" dirty="0"/>
            <a:t>Otras</a:t>
          </a:r>
        </a:p>
      </dgm:t>
    </dgm:pt>
    <dgm:pt modelId="{0FAC6BC7-1F8D-B540-B389-1179CA80892C}" type="parTrans" cxnId="{0F1B35A5-89AA-FE41-B82E-057EAA755BAD}">
      <dgm:prSet/>
      <dgm:spPr/>
      <dgm:t>
        <a:bodyPr/>
        <a:lstStyle/>
        <a:p>
          <a:endParaRPr lang="es-ES"/>
        </a:p>
      </dgm:t>
    </dgm:pt>
    <dgm:pt modelId="{E6BF1A0B-EAD4-A148-A22F-E3F140631B97}" type="sibTrans" cxnId="{0F1B35A5-89AA-FE41-B82E-057EAA755BAD}">
      <dgm:prSet/>
      <dgm:spPr/>
      <dgm:t>
        <a:bodyPr/>
        <a:lstStyle/>
        <a:p>
          <a:endParaRPr lang="es-ES"/>
        </a:p>
      </dgm:t>
    </dgm:pt>
    <dgm:pt modelId="{512A895C-5255-B543-8DED-86E89F385350}">
      <dgm:prSet phldrT="[Texto]"/>
      <dgm:spPr/>
      <dgm:t>
        <a:bodyPr/>
        <a:lstStyle/>
        <a:p>
          <a:r>
            <a:rPr lang="es-ES" dirty="0"/>
            <a:t>Neurológicas</a:t>
          </a:r>
        </a:p>
      </dgm:t>
    </dgm:pt>
    <dgm:pt modelId="{B65D26EB-311A-8B4C-879F-97815CE902BC}" type="parTrans" cxnId="{F7707CA4-4482-224B-8230-780261BDFEF4}">
      <dgm:prSet/>
      <dgm:spPr/>
      <dgm:t>
        <a:bodyPr/>
        <a:lstStyle/>
        <a:p>
          <a:endParaRPr lang="es-ES"/>
        </a:p>
      </dgm:t>
    </dgm:pt>
    <dgm:pt modelId="{328FB0AF-E467-A14A-A8F3-3534AC77551C}" type="sibTrans" cxnId="{F7707CA4-4482-224B-8230-780261BDFEF4}">
      <dgm:prSet/>
      <dgm:spPr/>
      <dgm:t>
        <a:bodyPr/>
        <a:lstStyle/>
        <a:p>
          <a:endParaRPr lang="es-ES"/>
        </a:p>
      </dgm:t>
    </dgm:pt>
    <dgm:pt modelId="{6AB6352C-D769-9148-ACDA-B217C7482FF4}">
      <dgm:prSet phldrT="[Texto]"/>
      <dgm:spPr/>
      <dgm:t>
        <a:bodyPr/>
        <a:lstStyle/>
        <a:p>
          <a:r>
            <a:rPr lang="es-ES" dirty="0"/>
            <a:t>Cirugías</a:t>
          </a:r>
        </a:p>
      </dgm:t>
    </dgm:pt>
    <dgm:pt modelId="{6DD890A2-2BD5-7D48-B65D-51DBA8EEF1A9}" type="parTrans" cxnId="{82EA2777-E8D4-274B-B9EA-C3F1E0AC3B90}">
      <dgm:prSet/>
      <dgm:spPr/>
      <dgm:t>
        <a:bodyPr/>
        <a:lstStyle/>
        <a:p>
          <a:endParaRPr lang="es-ES"/>
        </a:p>
      </dgm:t>
    </dgm:pt>
    <dgm:pt modelId="{A37B50CE-EE89-6546-A5CB-CA74C91BD365}" type="sibTrans" cxnId="{82EA2777-E8D4-274B-B9EA-C3F1E0AC3B90}">
      <dgm:prSet/>
      <dgm:spPr/>
      <dgm:t>
        <a:bodyPr/>
        <a:lstStyle/>
        <a:p>
          <a:endParaRPr lang="es-ES"/>
        </a:p>
      </dgm:t>
    </dgm:pt>
    <dgm:pt modelId="{BB517FD0-E5A7-1946-9156-736CAB6DED89}">
      <dgm:prSet phldrT="[Texto]"/>
      <dgm:spPr/>
      <dgm:t>
        <a:bodyPr/>
        <a:lstStyle/>
        <a:p>
          <a:r>
            <a:rPr lang="es-ES" dirty="0"/>
            <a:t>Entre otras</a:t>
          </a:r>
        </a:p>
      </dgm:t>
    </dgm:pt>
    <dgm:pt modelId="{E2A3B61D-62AB-BF43-B6A9-E42C3FF06CE6}" type="parTrans" cxnId="{0F7985C5-5EAF-A440-9CE3-A6ACCC376E91}">
      <dgm:prSet/>
      <dgm:spPr/>
      <dgm:t>
        <a:bodyPr/>
        <a:lstStyle/>
        <a:p>
          <a:endParaRPr lang="es-ES"/>
        </a:p>
      </dgm:t>
    </dgm:pt>
    <dgm:pt modelId="{7688588A-7561-B946-AC8A-34FD58650911}" type="sibTrans" cxnId="{0F7985C5-5EAF-A440-9CE3-A6ACCC376E91}">
      <dgm:prSet/>
      <dgm:spPr/>
      <dgm:t>
        <a:bodyPr/>
        <a:lstStyle/>
        <a:p>
          <a:endParaRPr lang="es-ES"/>
        </a:p>
      </dgm:t>
    </dgm:pt>
    <dgm:pt modelId="{A0992ED2-C65E-AF4A-82F4-8BA1B21B01CA}">
      <dgm:prSet phldrT="[Texto]"/>
      <dgm:spPr/>
      <dgm:t>
        <a:bodyPr/>
        <a:lstStyle/>
        <a:p>
          <a:r>
            <a:rPr lang="es-ES" dirty="0"/>
            <a:t>Protección vía aérea</a:t>
          </a:r>
        </a:p>
      </dgm:t>
    </dgm:pt>
    <dgm:pt modelId="{A93BC374-CE7C-6043-99AC-F19CAA42D48F}" type="parTrans" cxnId="{E9EC5664-CE74-6948-8AFF-DE894C6C830B}">
      <dgm:prSet/>
      <dgm:spPr/>
      <dgm:t>
        <a:bodyPr/>
        <a:lstStyle/>
        <a:p>
          <a:endParaRPr lang="es-ES"/>
        </a:p>
      </dgm:t>
    </dgm:pt>
    <dgm:pt modelId="{93FCB769-08D6-CE42-9AB2-FF755DE2479D}" type="sibTrans" cxnId="{E9EC5664-CE74-6948-8AFF-DE894C6C830B}">
      <dgm:prSet/>
      <dgm:spPr/>
      <dgm:t>
        <a:bodyPr/>
        <a:lstStyle/>
        <a:p>
          <a:endParaRPr lang="es-ES"/>
        </a:p>
      </dgm:t>
    </dgm:pt>
    <dgm:pt modelId="{CD92DAAA-8866-544A-B4BE-1DFED58FD826}" type="pres">
      <dgm:prSet presAssocID="{54BDED65-02F7-1C4B-A65F-AC068ADAED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32EEC57-92C6-8B4D-9E11-D6B25BEDA92F}" type="pres">
      <dgm:prSet presAssocID="{DE0A6C4E-E27C-9946-B8D4-32905DD21C97}" presName="root" presStyleCnt="0"/>
      <dgm:spPr/>
    </dgm:pt>
    <dgm:pt modelId="{EAC2EF7C-31A0-BA42-8E2B-25B0421DE51F}" type="pres">
      <dgm:prSet presAssocID="{DE0A6C4E-E27C-9946-B8D4-32905DD21C97}" presName="rootComposite" presStyleCnt="0"/>
      <dgm:spPr/>
    </dgm:pt>
    <dgm:pt modelId="{9FAD6A4C-A6B5-5E43-A743-4775274F4B72}" type="pres">
      <dgm:prSet presAssocID="{DE0A6C4E-E27C-9946-B8D4-32905DD21C97}" presName="rootText" presStyleLbl="node1" presStyleIdx="0" presStyleCnt="2"/>
      <dgm:spPr/>
      <dgm:t>
        <a:bodyPr/>
        <a:lstStyle/>
        <a:p>
          <a:endParaRPr lang="es-MX"/>
        </a:p>
      </dgm:t>
    </dgm:pt>
    <dgm:pt modelId="{DA28A2DF-ED98-EE45-A371-E953311FB4AD}" type="pres">
      <dgm:prSet presAssocID="{DE0A6C4E-E27C-9946-B8D4-32905DD21C97}" presName="rootConnector" presStyleLbl="node1" presStyleIdx="0" presStyleCnt="2"/>
      <dgm:spPr/>
      <dgm:t>
        <a:bodyPr/>
        <a:lstStyle/>
        <a:p>
          <a:endParaRPr lang="es-MX"/>
        </a:p>
      </dgm:t>
    </dgm:pt>
    <dgm:pt modelId="{B5F35A98-DBAB-684E-9B4B-38C53B6A33C7}" type="pres">
      <dgm:prSet presAssocID="{DE0A6C4E-E27C-9946-B8D4-32905DD21C97}" presName="childShape" presStyleCnt="0"/>
      <dgm:spPr/>
    </dgm:pt>
    <dgm:pt modelId="{089EB3EE-FBBB-BD45-B046-685678CC76F5}" type="pres">
      <dgm:prSet presAssocID="{CABA7408-5638-3B4E-93C1-0F0EBD992759}" presName="Name13" presStyleLbl="parChTrans1D2" presStyleIdx="0" presStyleCnt="6"/>
      <dgm:spPr/>
      <dgm:t>
        <a:bodyPr/>
        <a:lstStyle/>
        <a:p>
          <a:endParaRPr lang="es-MX"/>
        </a:p>
      </dgm:t>
    </dgm:pt>
    <dgm:pt modelId="{E5A5D92F-1B72-D549-96DA-14F4283FB39F}" type="pres">
      <dgm:prSet presAssocID="{8DE431EB-3CAE-7A49-A8D7-7CEE60A9471F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C8AE653-3C3D-C641-9172-E9C3CCEAB20D}" type="pres">
      <dgm:prSet presAssocID="{08A0E8C4-0DB2-EB4E-A1C2-FB7ED7144EF1}" presName="Name13" presStyleLbl="parChTrans1D2" presStyleIdx="1" presStyleCnt="6"/>
      <dgm:spPr/>
      <dgm:t>
        <a:bodyPr/>
        <a:lstStyle/>
        <a:p>
          <a:endParaRPr lang="es-MX"/>
        </a:p>
      </dgm:t>
    </dgm:pt>
    <dgm:pt modelId="{791A9BF1-EFAA-004D-AA7C-BF6A030083E6}" type="pres">
      <dgm:prSet presAssocID="{D51E4D6E-75A0-2F46-B365-864561781910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C0C7DA1-844B-EF42-924A-A9640BA754AE}" type="pres">
      <dgm:prSet presAssocID="{CC842762-CBA4-724A-B5EA-60FA570BBB05}" presName="root" presStyleCnt="0"/>
      <dgm:spPr/>
    </dgm:pt>
    <dgm:pt modelId="{5A3709B7-A7E2-E940-8AA7-26BA467F010C}" type="pres">
      <dgm:prSet presAssocID="{CC842762-CBA4-724A-B5EA-60FA570BBB05}" presName="rootComposite" presStyleCnt="0"/>
      <dgm:spPr/>
    </dgm:pt>
    <dgm:pt modelId="{0BF30EF5-6DF6-4448-B0A5-BF46679610F1}" type="pres">
      <dgm:prSet presAssocID="{CC842762-CBA4-724A-B5EA-60FA570BBB05}" presName="rootText" presStyleLbl="node1" presStyleIdx="1" presStyleCnt="2"/>
      <dgm:spPr/>
      <dgm:t>
        <a:bodyPr/>
        <a:lstStyle/>
        <a:p>
          <a:endParaRPr lang="es-MX"/>
        </a:p>
      </dgm:t>
    </dgm:pt>
    <dgm:pt modelId="{17258E3F-3BF5-6445-93CF-D93333CB0A94}" type="pres">
      <dgm:prSet presAssocID="{CC842762-CBA4-724A-B5EA-60FA570BBB05}" presName="rootConnector" presStyleLbl="node1" presStyleIdx="1" presStyleCnt="2"/>
      <dgm:spPr/>
      <dgm:t>
        <a:bodyPr/>
        <a:lstStyle/>
        <a:p>
          <a:endParaRPr lang="es-MX"/>
        </a:p>
      </dgm:t>
    </dgm:pt>
    <dgm:pt modelId="{181F4A2E-3498-6E4D-B327-BEBA70452F62}" type="pres">
      <dgm:prSet presAssocID="{CC842762-CBA4-724A-B5EA-60FA570BBB05}" presName="childShape" presStyleCnt="0"/>
      <dgm:spPr/>
    </dgm:pt>
    <dgm:pt modelId="{128DFE45-C095-234D-866B-469C7ED879ED}" type="pres">
      <dgm:prSet presAssocID="{A93BC374-CE7C-6043-99AC-F19CAA42D48F}" presName="Name13" presStyleLbl="parChTrans1D2" presStyleIdx="2" presStyleCnt="6"/>
      <dgm:spPr/>
      <dgm:t>
        <a:bodyPr/>
        <a:lstStyle/>
        <a:p>
          <a:endParaRPr lang="es-MX"/>
        </a:p>
      </dgm:t>
    </dgm:pt>
    <dgm:pt modelId="{2C2C9475-B151-F84A-BC59-62AD71B5BFDD}" type="pres">
      <dgm:prSet presAssocID="{A0992ED2-C65E-AF4A-82F4-8BA1B21B01CA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F5AD1E9-A4BD-E84C-8D53-7E14CA57A250}" type="pres">
      <dgm:prSet presAssocID="{B65D26EB-311A-8B4C-879F-97815CE902BC}" presName="Name13" presStyleLbl="parChTrans1D2" presStyleIdx="3" presStyleCnt="6"/>
      <dgm:spPr/>
      <dgm:t>
        <a:bodyPr/>
        <a:lstStyle/>
        <a:p>
          <a:endParaRPr lang="es-MX"/>
        </a:p>
      </dgm:t>
    </dgm:pt>
    <dgm:pt modelId="{C9EA9454-E995-444C-884B-9E752DAA9D0F}" type="pres">
      <dgm:prSet presAssocID="{512A895C-5255-B543-8DED-86E89F385350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01E88BF-7289-234D-ACBA-0F4D9523DF67}" type="pres">
      <dgm:prSet presAssocID="{6DD890A2-2BD5-7D48-B65D-51DBA8EEF1A9}" presName="Name13" presStyleLbl="parChTrans1D2" presStyleIdx="4" presStyleCnt="6"/>
      <dgm:spPr/>
      <dgm:t>
        <a:bodyPr/>
        <a:lstStyle/>
        <a:p>
          <a:endParaRPr lang="es-MX"/>
        </a:p>
      </dgm:t>
    </dgm:pt>
    <dgm:pt modelId="{FC75C8D1-1585-874C-881C-26265DBC7519}" type="pres">
      <dgm:prSet presAssocID="{6AB6352C-D769-9148-ACDA-B217C7482FF4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16ECFDD-7A82-9C4C-AAF5-60EB2E11B1DF}" type="pres">
      <dgm:prSet presAssocID="{E2A3B61D-62AB-BF43-B6A9-E42C3FF06CE6}" presName="Name13" presStyleLbl="parChTrans1D2" presStyleIdx="5" presStyleCnt="6"/>
      <dgm:spPr/>
      <dgm:t>
        <a:bodyPr/>
        <a:lstStyle/>
        <a:p>
          <a:endParaRPr lang="es-MX"/>
        </a:p>
      </dgm:t>
    </dgm:pt>
    <dgm:pt modelId="{42945434-4CD0-4344-9EE4-CC8ED2E3AE04}" type="pres">
      <dgm:prSet presAssocID="{BB517FD0-E5A7-1946-9156-736CAB6DED89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FC19C08-4E03-5C49-9D1A-FCBC1A90C129}" type="presOf" srcId="{DE0A6C4E-E27C-9946-B8D4-32905DD21C97}" destId="{DA28A2DF-ED98-EE45-A371-E953311FB4AD}" srcOrd="1" destOrd="0" presId="urn:microsoft.com/office/officeart/2005/8/layout/hierarchy3"/>
    <dgm:cxn modelId="{CC88CA0C-95FE-4C42-99D1-BAA16B9A718E}" srcId="{DE0A6C4E-E27C-9946-B8D4-32905DD21C97}" destId="{D51E4D6E-75A0-2F46-B365-864561781910}" srcOrd="1" destOrd="0" parTransId="{08A0E8C4-0DB2-EB4E-A1C2-FB7ED7144EF1}" sibTransId="{574856C3-15CF-664A-BA65-4156620129A5}"/>
    <dgm:cxn modelId="{E9EC5664-CE74-6948-8AFF-DE894C6C830B}" srcId="{CC842762-CBA4-724A-B5EA-60FA570BBB05}" destId="{A0992ED2-C65E-AF4A-82F4-8BA1B21B01CA}" srcOrd="0" destOrd="0" parTransId="{A93BC374-CE7C-6043-99AC-F19CAA42D48F}" sibTransId="{93FCB769-08D6-CE42-9AB2-FF755DE2479D}"/>
    <dgm:cxn modelId="{2B890751-2893-F74A-AFF7-B318AF6C9BD7}" type="presOf" srcId="{512A895C-5255-B543-8DED-86E89F385350}" destId="{C9EA9454-E995-444C-884B-9E752DAA9D0F}" srcOrd="0" destOrd="0" presId="urn:microsoft.com/office/officeart/2005/8/layout/hierarchy3"/>
    <dgm:cxn modelId="{82EA2777-E8D4-274B-B9EA-C3F1E0AC3B90}" srcId="{CC842762-CBA4-724A-B5EA-60FA570BBB05}" destId="{6AB6352C-D769-9148-ACDA-B217C7482FF4}" srcOrd="2" destOrd="0" parTransId="{6DD890A2-2BD5-7D48-B65D-51DBA8EEF1A9}" sibTransId="{A37B50CE-EE89-6546-A5CB-CA74C91BD365}"/>
    <dgm:cxn modelId="{E43A50B5-9B89-5348-B8DD-DD9EF721786A}" srcId="{54BDED65-02F7-1C4B-A65F-AC068ADAEDCC}" destId="{DE0A6C4E-E27C-9946-B8D4-32905DD21C97}" srcOrd="0" destOrd="0" parTransId="{23F8C308-09CD-2F46-A780-8426B30584EE}" sibTransId="{69A42D24-43AC-C04A-8957-3148B7CEAC33}"/>
    <dgm:cxn modelId="{A2FF0EB3-3B79-5F4F-8C3F-4D551D36057D}" type="presOf" srcId="{CC842762-CBA4-724A-B5EA-60FA570BBB05}" destId="{0BF30EF5-6DF6-4448-B0A5-BF46679610F1}" srcOrd="0" destOrd="0" presId="urn:microsoft.com/office/officeart/2005/8/layout/hierarchy3"/>
    <dgm:cxn modelId="{87B90C46-4A16-1B42-924A-08576D202D5E}" type="presOf" srcId="{DE0A6C4E-E27C-9946-B8D4-32905DD21C97}" destId="{9FAD6A4C-A6B5-5E43-A743-4775274F4B72}" srcOrd="0" destOrd="0" presId="urn:microsoft.com/office/officeart/2005/8/layout/hierarchy3"/>
    <dgm:cxn modelId="{42D7D0C2-1648-A24B-BB7B-E65F47ED0FF2}" type="presOf" srcId="{6AB6352C-D769-9148-ACDA-B217C7482FF4}" destId="{FC75C8D1-1585-874C-881C-26265DBC7519}" srcOrd="0" destOrd="0" presId="urn:microsoft.com/office/officeart/2005/8/layout/hierarchy3"/>
    <dgm:cxn modelId="{0FEEA35D-F5D8-0F4D-811C-D1122EFA5B91}" type="presOf" srcId="{E2A3B61D-62AB-BF43-B6A9-E42C3FF06CE6}" destId="{516ECFDD-7A82-9C4C-AAF5-60EB2E11B1DF}" srcOrd="0" destOrd="0" presId="urn:microsoft.com/office/officeart/2005/8/layout/hierarchy3"/>
    <dgm:cxn modelId="{3CEE8B51-5D47-1546-B35D-EBF6D82B3875}" type="presOf" srcId="{8DE431EB-3CAE-7A49-A8D7-7CEE60A9471F}" destId="{E5A5D92F-1B72-D549-96DA-14F4283FB39F}" srcOrd="0" destOrd="0" presId="urn:microsoft.com/office/officeart/2005/8/layout/hierarchy3"/>
    <dgm:cxn modelId="{2D7E6F96-C91C-3F4F-9DC5-22881E0D3920}" type="presOf" srcId="{CABA7408-5638-3B4E-93C1-0F0EBD992759}" destId="{089EB3EE-FBBB-BD45-B046-685678CC76F5}" srcOrd="0" destOrd="0" presId="urn:microsoft.com/office/officeart/2005/8/layout/hierarchy3"/>
    <dgm:cxn modelId="{8E1727AB-6EC5-1847-9E4D-6AEF2EC3775D}" type="presOf" srcId="{B65D26EB-311A-8B4C-879F-97815CE902BC}" destId="{1F5AD1E9-A4BD-E84C-8D53-7E14CA57A250}" srcOrd="0" destOrd="0" presId="urn:microsoft.com/office/officeart/2005/8/layout/hierarchy3"/>
    <dgm:cxn modelId="{0F1B35A5-89AA-FE41-B82E-057EAA755BAD}" srcId="{54BDED65-02F7-1C4B-A65F-AC068ADAEDCC}" destId="{CC842762-CBA4-724A-B5EA-60FA570BBB05}" srcOrd="1" destOrd="0" parTransId="{0FAC6BC7-1F8D-B540-B389-1179CA80892C}" sibTransId="{E6BF1A0B-EAD4-A148-A22F-E3F140631B97}"/>
    <dgm:cxn modelId="{457EBA70-0A63-B347-9012-C78711F2FC33}" type="presOf" srcId="{D51E4D6E-75A0-2F46-B365-864561781910}" destId="{791A9BF1-EFAA-004D-AA7C-BF6A030083E6}" srcOrd="0" destOrd="0" presId="urn:microsoft.com/office/officeart/2005/8/layout/hierarchy3"/>
    <dgm:cxn modelId="{0E11669B-9B9F-DA41-A8A6-F05062B56D0F}" type="presOf" srcId="{08A0E8C4-0DB2-EB4E-A1C2-FB7ED7144EF1}" destId="{5C8AE653-3C3D-C641-9172-E9C3CCEAB20D}" srcOrd="0" destOrd="0" presId="urn:microsoft.com/office/officeart/2005/8/layout/hierarchy3"/>
    <dgm:cxn modelId="{55D6DF13-BD17-514B-B17C-6E8FD43E23D0}" type="presOf" srcId="{BB517FD0-E5A7-1946-9156-736CAB6DED89}" destId="{42945434-4CD0-4344-9EE4-CC8ED2E3AE04}" srcOrd="0" destOrd="0" presId="urn:microsoft.com/office/officeart/2005/8/layout/hierarchy3"/>
    <dgm:cxn modelId="{9F91A21D-3E77-C940-A4FA-8F9EB10D6417}" srcId="{DE0A6C4E-E27C-9946-B8D4-32905DD21C97}" destId="{8DE431EB-3CAE-7A49-A8D7-7CEE60A9471F}" srcOrd="0" destOrd="0" parTransId="{CABA7408-5638-3B4E-93C1-0F0EBD992759}" sibTransId="{70751E8A-F2B9-274C-A15E-7EDFCB9827C7}"/>
    <dgm:cxn modelId="{0F7985C5-5EAF-A440-9CE3-A6ACCC376E91}" srcId="{CC842762-CBA4-724A-B5EA-60FA570BBB05}" destId="{BB517FD0-E5A7-1946-9156-736CAB6DED89}" srcOrd="3" destOrd="0" parTransId="{E2A3B61D-62AB-BF43-B6A9-E42C3FF06CE6}" sibTransId="{7688588A-7561-B946-AC8A-34FD58650911}"/>
    <dgm:cxn modelId="{63F32D59-94B9-8842-A094-C7DCCA219B04}" type="presOf" srcId="{CC842762-CBA4-724A-B5EA-60FA570BBB05}" destId="{17258E3F-3BF5-6445-93CF-D93333CB0A94}" srcOrd="1" destOrd="0" presId="urn:microsoft.com/office/officeart/2005/8/layout/hierarchy3"/>
    <dgm:cxn modelId="{FC956340-702F-F74A-B080-FFCF35C258A2}" type="presOf" srcId="{A0992ED2-C65E-AF4A-82F4-8BA1B21B01CA}" destId="{2C2C9475-B151-F84A-BC59-62AD71B5BFDD}" srcOrd="0" destOrd="0" presId="urn:microsoft.com/office/officeart/2005/8/layout/hierarchy3"/>
    <dgm:cxn modelId="{F7707CA4-4482-224B-8230-780261BDFEF4}" srcId="{CC842762-CBA4-724A-B5EA-60FA570BBB05}" destId="{512A895C-5255-B543-8DED-86E89F385350}" srcOrd="1" destOrd="0" parTransId="{B65D26EB-311A-8B4C-879F-97815CE902BC}" sibTransId="{328FB0AF-E467-A14A-A8F3-3534AC77551C}"/>
    <dgm:cxn modelId="{A8548ED8-9314-1348-B48F-B6A25186365D}" type="presOf" srcId="{54BDED65-02F7-1C4B-A65F-AC068ADAEDCC}" destId="{CD92DAAA-8866-544A-B4BE-1DFED58FD826}" srcOrd="0" destOrd="0" presId="urn:microsoft.com/office/officeart/2005/8/layout/hierarchy3"/>
    <dgm:cxn modelId="{1655D9B2-B0BC-8D46-82A0-F9A9E64762B1}" type="presOf" srcId="{A93BC374-CE7C-6043-99AC-F19CAA42D48F}" destId="{128DFE45-C095-234D-866B-469C7ED879ED}" srcOrd="0" destOrd="0" presId="urn:microsoft.com/office/officeart/2005/8/layout/hierarchy3"/>
    <dgm:cxn modelId="{B4B2669A-7D7B-FA46-B608-6B7633482349}" type="presOf" srcId="{6DD890A2-2BD5-7D48-B65D-51DBA8EEF1A9}" destId="{501E88BF-7289-234D-ACBA-0F4D9523DF67}" srcOrd="0" destOrd="0" presId="urn:microsoft.com/office/officeart/2005/8/layout/hierarchy3"/>
    <dgm:cxn modelId="{8ED8E90D-E637-ED46-AEE0-399DC05CEFA0}" type="presParOf" srcId="{CD92DAAA-8866-544A-B4BE-1DFED58FD826}" destId="{A32EEC57-92C6-8B4D-9E11-D6B25BEDA92F}" srcOrd="0" destOrd="0" presId="urn:microsoft.com/office/officeart/2005/8/layout/hierarchy3"/>
    <dgm:cxn modelId="{7BADBABB-C19D-5D49-98B4-B967F537C066}" type="presParOf" srcId="{A32EEC57-92C6-8B4D-9E11-D6B25BEDA92F}" destId="{EAC2EF7C-31A0-BA42-8E2B-25B0421DE51F}" srcOrd="0" destOrd="0" presId="urn:microsoft.com/office/officeart/2005/8/layout/hierarchy3"/>
    <dgm:cxn modelId="{875D06F7-C521-9047-A758-3685E99F4692}" type="presParOf" srcId="{EAC2EF7C-31A0-BA42-8E2B-25B0421DE51F}" destId="{9FAD6A4C-A6B5-5E43-A743-4775274F4B72}" srcOrd="0" destOrd="0" presId="urn:microsoft.com/office/officeart/2005/8/layout/hierarchy3"/>
    <dgm:cxn modelId="{B0C24D1D-6049-7944-A4BA-2699788C0B5F}" type="presParOf" srcId="{EAC2EF7C-31A0-BA42-8E2B-25B0421DE51F}" destId="{DA28A2DF-ED98-EE45-A371-E953311FB4AD}" srcOrd="1" destOrd="0" presId="urn:microsoft.com/office/officeart/2005/8/layout/hierarchy3"/>
    <dgm:cxn modelId="{E674A1D9-02B4-4541-A459-96DC7DAB7E3E}" type="presParOf" srcId="{A32EEC57-92C6-8B4D-9E11-D6B25BEDA92F}" destId="{B5F35A98-DBAB-684E-9B4B-38C53B6A33C7}" srcOrd="1" destOrd="0" presId="urn:microsoft.com/office/officeart/2005/8/layout/hierarchy3"/>
    <dgm:cxn modelId="{16BCE788-595A-E140-A859-A3E3D639F410}" type="presParOf" srcId="{B5F35A98-DBAB-684E-9B4B-38C53B6A33C7}" destId="{089EB3EE-FBBB-BD45-B046-685678CC76F5}" srcOrd="0" destOrd="0" presId="urn:microsoft.com/office/officeart/2005/8/layout/hierarchy3"/>
    <dgm:cxn modelId="{3EF18DF4-63D3-FB46-899A-A3B2483FC9AB}" type="presParOf" srcId="{B5F35A98-DBAB-684E-9B4B-38C53B6A33C7}" destId="{E5A5D92F-1B72-D549-96DA-14F4283FB39F}" srcOrd="1" destOrd="0" presId="urn:microsoft.com/office/officeart/2005/8/layout/hierarchy3"/>
    <dgm:cxn modelId="{FB7EEA7C-BAA7-3E49-BB4C-D2D8B5746EF0}" type="presParOf" srcId="{B5F35A98-DBAB-684E-9B4B-38C53B6A33C7}" destId="{5C8AE653-3C3D-C641-9172-E9C3CCEAB20D}" srcOrd="2" destOrd="0" presId="urn:microsoft.com/office/officeart/2005/8/layout/hierarchy3"/>
    <dgm:cxn modelId="{E6B558AE-DB40-D84B-B16F-DD483A772A26}" type="presParOf" srcId="{B5F35A98-DBAB-684E-9B4B-38C53B6A33C7}" destId="{791A9BF1-EFAA-004D-AA7C-BF6A030083E6}" srcOrd="3" destOrd="0" presId="urn:microsoft.com/office/officeart/2005/8/layout/hierarchy3"/>
    <dgm:cxn modelId="{83DF0A9C-AC92-B841-ACF5-A9006D59EB4E}" type="presParOf" srcId="{CD92DAAA-8866-544A-B4BE-1DFED58FD826}" destId="{1C0C7DA1-844B-EF42-924A-A9640BA754AE}" srcOrd="1" destOrd="0" presId="urn:microsoft.com/office/officeart/2005/8/layout/hierarchy3"/>
    <dgm:cxn modelId="{9771D5E4-3FD4-394A-9CF4-909DD2EDDEA9}" type="presParOf" srcId="{1C0C7DA1-844B-EF42-924A-A9640BA754AE}" destId="{5A3709B7-A7E2-E940-8AA7-26BA467F010C}" srcOrd="0" destOrd="0" presId="urn:microsoft.com/office/officeart/2005/8/layout/hierarchy3"/>
    <dgm:cxn modelId="{F96C8C63-BA42-694D-8187-02DB031237D7}" type="presParOf" srcId="{5A3709B7-A7E2-E940-8AA7-26BA467F010C}" destId="{0BF30EF5-6DF6-4448-B0A5-BF46679610F1}" srcOrd="0" destOrd="0" presId="urn:microsoft.com/office/officeart/2005/8/layout/hierarchy3"/>
    <dgm:cxn modelId="{99E24F84-1031-C34D-86A5-903E21E7E74D}" type="presParOf" srcId="{5A3709B7-A7E2-E940-8AA7-26BA467F010C}" destId="{17258E3F-3BF5-6445-93CF-D93333CB0A94}" srcOrd="1" destOrd="0" presId="urn:microsoft.com/office/officeart/2005/8/layout/hierarchy3"/>
    <dgm:cxn modelId="{B6C43FA9-C6DA-E64E-A3C8-3BF10D443E03}" type="presParOf" srcId="{1C0C7DA1-844B-EF42-924A-A9640BA754AE}" destId="{181F4A2E-3498-6E4D-B327-BEBA70452F62}" srcOrd="1" destOrd="0" presId="urn:microsoft.com/office/officeart/2005/8/layout/hierarchy3"/>
    <dgm:cxn modelId="{35FC9ECB-E2A5-6B4A-AE94-892F1CDC9E8E}" type="presParOf" srcId="{181F4A2E-3498-6E4D-B327-BEBA70452F62}" destId="{128DFE45-C095-234D-866B-469C7ED879ED}" srcOrd="0" destOrd="0" presId="urn:microsoft.com/office/officeart/2005/8/layout/hierarchy3"/>
    <dgm:cxn modelId="{1B664B40-B78D-5946-A6DC-48A1961F9B2D}" type="presParOf" srcId="{181F4A2E-3498-6E4D-B327-BEBA70452F62}" destId="{2C2C9475-B151-F84A-BC59-62AD71B5BFDD}" srcOrd="1" destOrd="0" presId="urn:microsoft.com/office/officeart/2005/8/layout/hierarchy3"/>
    <dgm:cxn modelId="{305E1F0C-57ED-7540-BF39-A5FB82ADC246}" type="presParOf" srcId="{181F4A2E-3498-6E4D-B327-BEBA70452F62}" destId="{1F5AD1E9-A4BD-E84C-8D53-7E14CA57A250}" srcOrd="2" destOrd="0" presId="urn:microsoft.com/office/officeart/2005/8/layout/hierarchy3"/>
    <dgm:cxn modelId="{2A5565C4-37C9-9F49-A1D4-99F8C378940C}" type="presParOf" srcId="{181F4A2E-3498-6E4D-B327-BEBA70452F62}" destId="{C9EA9454-E995-444C-884B-9E752DAA9D0F}" srcOrd="3" destOrd="0" presId="urn:microsoft.com/office/officeart/2005/8/layout/hierarchy3"/>
    <dgm:cxn modelId="{21B508C6-E9A2-2649-AD33-968F547FF05F}" type="presParOf" srcId="{181F4A2E-3498-6E4D-B327-BEBA70452F62}" destId="{501E88BF-7289-234D-ACBA-0F4D9523DF67}" srcOrd="4" destOrd="0" presId="urn:microsoft.com/office/officeart/2005/8/layout/hierarchy3"/>
    <dgm:cxn modelId="{FDE4C17C-ECFA-334F-A4B0-35FDFDB35978}" type="presParOf" srcId="{181F4A2E-3498-6E4D-B327-BEBA70452F62}" destId="{FC75C8D1-1585-874C-881C-26265DBC7519}" srcOrd="5" destOrd="0" presId="urn:microsoft.com/office/officeart/2005/8/layout/hierarchy3"/>
    <dgm:cxn modelId="{2F058ECA-C85C-0A4C-A5AC-9804473E6789}" type="presParOf" srcId="{181F4A2E-3498-6E4D-B327-BEBA70452F62}" destId="{516ECFDD-7A82-9C4C-AAF5-60EB2E11B1DF}" srcOrd="6" destOrd="0" presId="urn:microsoft.com/office/officeart/2005/8/layout/hierarchy3"/>
    <dgm:cxn modelId="{A67D093E-9307-8941-962A-B952DC172F5A}" type="presParOf" srcId="{181F4A2E-3498-6E4D-B327-BEBA70452F62}" destId="{42945434-4CD0-4344-9EE4-CC8ED2E3AE0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5BF1B5-AED0-7F44-9870-968B38098259}" type="doc">
      <dgm:prSet loTypeId="urn:microsoft.com/office/officeart/2008/layout/HorizontalMultiLevelHierarchy" loCatId="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467A33B3-5950-5440-9D16-26FF51967A33}">
      <dgm:prSet phldrT="[Texto]"/>
      <dgm:spPr/>
      <dgm:t>
        <a:bodyPr/>
        <a:lstStyle/>
        <a:p>
          <a:r>
            <a:rPr lang="es-ES" dirty="0"/>
            <a:t>Tipos de ventilación mecánica</a:t>
          </a:r>
        </a:p>
      </dgm:t>
    </dgm:pt>
    <dgm:pt modelId="{9BE992C8-4709-4847-BC22-4EFC12ED2DD7}" type="parTrans" cxnId="{0B39C9A8-1722-FD48-B3E7-DD15B737F25F}">
      <dgm:prSet/>
      <dgm:spPr/>
      <dgm:t>
        <a:bodyPr/>
        <a:lstStyle/>
        <a:p>
          <a:endParaRPr lang="es-ES"/>
        </a:p>
      </dgm:t>
    </dgm:pt>
    <dgm:pt modelId="{DB91CC50-46BD-CB4C-8B70-40065A2386A2}" type="sibTrans" cxnId="{0B39C9A8-1722-FD48-B3E7-DD15B737F25F}">
      <dgm:prSet/>
      <dgm:spPr/>
      <dgm:t>
        <a:bodyPr/>
        <a:lstStyle/>
        <a:p>
          <a:endParaRPr lang="es-ES"/>
        </a:p>
      </dgm:t>
    </dgm:pt>
    <dgm:pt modelId="{DDD2A4F8-D80E-484A-80ED-C252FC1C34E8}">
      <dgm:prSet phldrT="[Texto]"/>
      <dgm:spPr>
        <a:gradFill rotWithShape="0">
          <a:gsLst>
            <a:gs pos="0">
              <a:schemeClr val="accent4">
                <a:lumMod val="75000"/>
              </a:schemeClr>
            </a:gs>
            <a:gs pos="50000">
              <a:schemeClr val="accent4">
                <a:lumMod val="75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es-ES" dirty="0"/>
            <a:t>Controlada</a:t>
          </a:r>
        </a:p>
      </dgm:t>
    </dgm:pt>
    <dgm:pt modelId="{91D195A5-4C0C-1A40-8233-478C36222236}" type="parTrans" cxnId="{F447CF6B-8056-7F4B-BBED-1A3BDEE05F16}">
      <dgm:prSet/>
      <dgm:spPr/>
      <dgm:t>
        <a:bodyPr/>
        <a:lstStyle/>
        <a:p>
          <a:endParaRPr lang="es-ES"/>
        </a:p>
      </dgm:t>
    </dgm:pt>
    <dgm:pt modelId="{83B8FE24-F5C0-E347-9570-50B5138AB2C6}" type="sibTrans" cxnId="{F447CF6B-8056-7F4B-BBED-1A3BDEE05F16}">
      <dgm:prSet/>
      <dgm:spPr/>
      <dgm:t>
        <a:bodyPr/>
        <a:lstStyle/>
        <a:p>
          <a:endParaRPr lang="es-ES"/>
        </a:p>
      </dgm:t>
    </dgm:pt>
    <dgm:pt modelId="{A2900025-1C98-F347-825D-4F98F428EA65}">
      <dgm:prSet phldrT="[Texto]"/>
      <dgm:spPr>
        <a:gradFill rotWithShape="0">
          <a:gsLst>
            <a:gs pos="0">
              <a:schemeClr val="accent5">
                <a:lumMod val="50000"/>
              </a:schemeClr>
            </a:gs>
            <a:gs pos="50000">
              <a:srgbClr val="002060"/>
            </a:gs>
            <a:gs pos="100000">
              <a:schemeClr val="accent5">
                <a:lumMod val="75000"/>
              </a:schemeClr>
            </a:gs>
          </a:gsLst>
        </a:gradFill>
      </dgm:spPr>
      <dgm:t>
        <a:bodyPr/>
        <a:lstStyle/>
        <a:p>
          <a:r>
            <a:rPr lang="es-ES" dirty="0"/>
            <a:t>Asistida</a:t>
          </a:r>
        </a:p>
      </dgm:t>
    </dgm:pt>
    <dgm:pt modelId="{8E101E5F-4479-5D4F-A434-57829FB9CCA4}" type="parTrans" cxnId="{8A095E81-B4A1-E44E-B02B-846A638FE778}">
      <dgm:prSet/>
      <dgm:spPr/>
      <dgm:t>
        <a:bodyPr/>
        <a:lstStyle/>
        <a:p>
          <a:endParaRPr lang="es-ES"/>
        </a:p>
      </dgm:t>
    </dgm:pt>
    <dgm:pt modelId="{0C18EA5B-35A6-9946-A575-758B407C2AF5}" type="sibTrans" cxnId="{8A095E81-B4A1-E44E-B02B-846A638FE778}">
      <dgm:prSet/>
      <dgm:spPr/>
      <dgm:t>
        <a:bodyPr/>
        <a:lstStyle/>
        <a:p>
          <a:endParaRPr lang="es-ES"/>
        </a:p>
      </dgm:t>
    </dgm:pt>
    <dgm:pt modelId="{7AD096D6-8E43-564A-A9E9-055F165C038E}">
      <dgm:prSet phldrT="[Texto]"/>
      <dgm:spPr>
        <a:gradFill rotWithShape="0">
          <a:gsLst>
            <a:gs pos="0">
              <a:srgbClr val="942093"/>
            </a:gs>
            <a:gs pos="50000">
              <a:srgbClr val="7030A0"/>
            </a:gs>
            <a:gs pos="100000">
              <a:srgbClr val="FF40FF"/>
            </a:gs>
          </a:gsLst>
        </a:gradFill>
      </dgm:spPr>
      <dgm:t>
        <a:bodyPr/>
        <a:lstStyle/>
        <a:p>
          <a:r>
            <a:rPr lang="es-ES" dirty="0"/>
            <a:t>Espontánea</a:t>
          </a:r>
        </a:p>
      </dgm:t>
    </dgm:pt>
    <dgm:pt modelId="{218F6DC8-A9F2-794C-8422-37452CA3D11C}" type="parTrans" cxnId="{2CAFB57E-E967-634C-B407-C4CA65C22AF9}">
      <dgm:prSet/>
      <dgm:spPr/>
      <dgm:t>
        <a:bodyPr/>
        <a:lstStyle/>
        <a:p>
          <a:endParaRPr lang="es-ES"/>
        </a:p>
      </dgm:t>
    </dgm:pt>
    <dgm:pt modelId="{88762977-3DD8-AB42-84F0-5E02B0FFBB44}" type="sibTrans" cxnId="{2CAFB57E-E967-634C-B407-C4CA65C22AF9}">
      <dgm:prSet/>
      <dgm:spPr/>
      <dgm:t>
        <a:bodyPr/>
        <a:lstStyle/>
        <a:p>
          <a:endParaRPr lang="es-ES"/>
        </a:p>
      </dgm:t>
    </dgm:pt>
    <dgm:pt modelId="{37AC21C6-449B-4E4E-82EE-17D8777F73B5}" type="pres">
      <dgm:prSet presAssocID="{7D5BF1B5-AED0-7F44-9870-968B3809825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6DB1995-4A26-DE45-B80A-32AFE19BBFBE}" type="pres">
      <dgm:prSet presAssocID="{467A33B3-5950-5440-9D16-26FF51967A33}" presName="root1" presStyleCnt="0"/>
      <dgm:spPr/>
    </dgm:pt>
    <dgm:pt modelId="{F863339C-F206-9247-A951-827CD3D3B93A}" type="pres">
      <dgm:prSet presAssocID="{467A33B3-5950-5440-9D16-26FF51967A3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ABA5B5E-76A8-C145-839D-6A03DE3F9688}" type="pres">
      <dgm:prSet presAssocID="{467A33B3-5950-5440-9D16-26FF51967A33}" presName="level2hierChild" presStyleCnt="0"/>
      <dgm:spPr/>
    </dgm:pt>
    <dgm:pt modelId="{7A1FB4EB-EE55-8349-A527-8F729E560F48}" type="pres">
      <dgm:prSet presAssocID="{91D195A5-4C0C-1A40-8233-478C36222236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2094B3F7-3E17-474E-9FBC-B327CC558597}" type="pres">
      <dgm:prSet presAssocID="{91D195A5-4C0C-1A40-8233-478C36222236}" presName="connTx" presStyleLbl="parChTrans1D2" presStyleIdx="0" presStyleCnt="3"/>
      <dgm:spPr/>
      <dgm:t>
        <a:bodyPr/>
        <a:lstStyle/>
        <a:p>
          <a:endParaRPr lang="es-MX"/>
        </a:p>
      </dgm:t>
    </dgm:pt>
    <dgm:pt modelId="{BB7CABA5-E8AA-674F-AD52-65F64E83AE4B}" type="pres">
      <dgm:prSet presAssocID="{DDD2A4F8-D80E-484A-80ED-C252FC1C34E8}" presName="root2" presStyleCnt="0"/>
      <dgm:spPr/>
    </dgm:pt>
    <dgm:pt modelId="{CFEDA350-34E1-1B48-8138-669CA5A8E758}" type="pres">
      <dgm:prSet presAssocID="{DDD2A4F8-D80E-484A-80ED-C252FC1C34E8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FDB1289-29F5-3840-9FD6-DEE3D6505572}" type="pres">
      <dgm:prSet presAssocID="{DDD2A4F8-D80E-484A-80ED-C252FC1C34E8}" presName="level3hierChild" presStyleCnt="0"/>
      <dgm:spPr/>
    </dgm:pt>
    <dgm:pt modelId="{C40614B6-4653-4D4B-8B9E-3955981F8460}" type="pres">
      <dgm:prSet presAssocID="{8E101E5F-4479-5D4F-A434-57829FB9CCA4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0DBDF510-0E6C-E14B-A3C6-6C649ED5A350}" type="pres">
      <dgm:prSet presAssocID="{8E101E5F-4479-5D4F-A434-57829FB9CCA4}" presName="connTx" presStyleLbl="parChTrans1D2" presStyleIdx="1" presStyleCnt="3"/>
      <dgm:spPr/>
      <dgm:t>
        <a:bodyPr/>
        <a:lstStyle/>
        <a:p>
          <a:endParaRPr lang="es-MX"/>
        </a:p>
      </dgm:t>
    </dgm:pt>
    <dgm:pt modelId="{68CC6D0D-332D-DD48-9E71-1C4D7795634D}" type="pres">
      <dgm:prSet presAssocID="{A2900025-1C98-F347-825D-4F98F428EA65}" presName="root2" presStyleCnt="0"/>
      <dgm:spPr/>
    </dgm:pt>
    <dgm:pt modelId="{FF2F1352-38EF-E14E-85E9-A287C53A8AA2}" type="pres">
      <dgm:prSet presAssocID="{A2900025-1C98-F347-825D-4F98F428EA65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EF98709-FCF2-8F4E-B9EB-1D9E44493AB2}" type="pres">
      <dgm:prSet presAssocID="{A2900025-1C98-F347-825D-4F98F428EA65}" presName="level3hierChild" presStyleCnt="0"/>
      <dgm:spPr/>
    </dgm:pt>
    <dgm:pt modelId="{07282A0E-8DEA-9446-97CB-CB80B7BB14D8}" type="pres">
      <dgm:prSet presAssocID="{218F6DC8-A9F2-794C-8422-37452CA3D11C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F06E4AC7-5466-B34D-9DD3-3FC48A955833}" type="pres">
      <dgm:prSet presAssocID="{218F6DC8-A9F2-794C-8422-37452CA3D11C}" presName="connTx" presStyleLbl="parChTrans1D2" presStyleIdx="2" presStyleCnt="3"/>
      <dgm:spPr/>
      <dgm:t>
        <a:bodyPr/>
        <a:lstStyle/>
        <a:p>
          <a:endParaRPr lang="es-MX"/>
        </a:p>
      </dgm:t>
    </dgm:pt>
    <dgm:pt modelId="{55786121-B860-3744-926A-1337002472FB}" type="pres">
      <dgm:prSet presAssocID="{7AD096D6-8E43-564A-A9E9-055F165C038E}" presName="root2" presStyleCnt="0"/>
      <dgm:spPr/>
    </dgm:pt>
    <dgm:pt modelId="{BB2288FE-3929-5F46-94F0-F4D2E8499DF4}" type="pres">
      <dgm:prSet presAssocID="{7AD096D6-8E43-564A-A9E9-055F165C038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595F430-F558-6A47-A6DC-6C44CAAC4803}" type="pres">
      <dgm:prSet presAssocID="{7AD096D6-8E43-564A-A9E9-055F165C038E}" presName="level3hierChild" presStyleCnt="0"/>
      <dgm:spPr/>
    </dgm:pt>
  </dgm:ptLst>
  <dgm:cxnLst>
    <dgm:cxn modelId="{F447CF6B-8056-7F4B-BBED-1A3BDEE05F16}" srcId="{467A33B3-5950-5440-9D16-26FF51967A33}" destId="{DDD2A4F8-D80E-484A-80ED-C252FC1C34E8}" srcOrd="0" destOrd="0" parTransId="{91D195A5-4C0C-1A40-8233-478C36222236}" sibTransId="{83B8FE24-F5C0-E347-9570-50B5138AB2C6}"/>
    <dgm:cxn modelId="{6A46C7C3-7FF0-5242-A8AB-BC67DE3C9A6F}" type="presOf" srcId="{DDD2A4F8-D80E-484A-80ED-C252FC1C34E8}" destId="{CFEDA350-34E1-1B48-8138-669CA5A8E758}" srcOrd="0" destOrd="0" presId="urn:microsoft.com/office/officeart/2008/layout/HorizontalMultiLevelHierarchy"/>
    <dgm:cxn modelId="{FF64B36E-DC00-2842-BC18-553875165045}" type="presOf" srcId="{91D195A5-4C0C-1A40-8233-478C36222236}" destId="{7A1FB4EB-EE55-8349-A527-8F729E560F48}" srcOrd="0" destOrd="0" presId="urn:microsoft.com/office/officeart/2008/layout/HorizontalMultiLevelHierarchy"/>
    <dgm:cxn modelId="{E1E9FB83-FDC6-7347-85CB-6B87F5BA8BE2}" type="presOf" srcId="{7D5BF1B5-AED0-7F44-9870-968B38098259}" destId="{37AC21C6-449B-4E4E-82EE-17D8777F73B5}" srcOrd="0" destOrd="0" presId="urn:microsoft.com/office/officeart/2008/layout/HorizontalMultiLevelHierarchy"/>
    <dgm:cxn modelId="{F0C8A90B-F91E-E04B-85FC-6894661C7247}" type="presOf" srcId="{218F6DC8-A9F2-794C-8422-37452CA3D11C}" destId="{07282A0E-8DEA-9446-97CB-CB80B7BB14D8}" srcOrd="0" destOrd="0" presId="urn:microsoft.com/office/officeart/2008/layout/HorizontalMultiLevelHierarchy"/>
    <dgm:cxn modelId="{7742C7F1-E9A1-CB40-B790-5FA383563F97}" type="presOf" srcId="{467A33B3-5950-5440-9D16-26FF51967A33}" destId="{F863339C-F206-9247-A951-827CD3D3B93A}" srcOrd="0" destOrd="0" presId="urn:microsoft.com/office/officeart/2008/layout/HorizontalMultiLevelHierarchy"/>
    <dgm:cxn modelId="{DF02317E-7FFC-124F-AB9F-8FBA4C0A8CBE}" type="presOf" srcId="{7AD096D6-8E43-564A-A9E9-055F165C038E}" destId="{BB2288FE-3929-5F46-94F0-F4D2E8499DF4}" srcOrd="0" destOrd="0" presId="urn:microsoft.com/office/officeart/2008/layout/HorizontalMultiLevelHierarchy"/>
    <dgm:cxn modelId="{3006E2E3-E381-3E41-BA36-C64C79D57BED}" type="presOf" srcId="{91D195A5-4C0C-1A40-8233-478C36222236}" destId="{2094B3F7-3E17-474E-9FBC-B327CC558597}" srcOrd="1" destOrd="0" presId="urn:microsoft.com/office/officeart/2008/layout/HorizontalMultiLevelHierarchy"/>
    <dgm:cxn modelId="{37EA7238-3412-2144-8CD9-BA1BBDB23C20}" type="presOf" srcId="{A2900025-1C98-F347-825D-4F98F428EA65}" destId="{FF2F1352-38EF-E14E-85E9-A287C53A8AA2}" srcOrd="0" destOrd="0" presId="urn:microsoft.com/office/officeart/2008/layout/HorizontalMultiLevelHierarchy"/>
    <dgm:cxn modelId="{2CAFB57E-E967-634C-B407-C4CA65C22AF9}" srcId="{467A33B3-5950-5440-9D16-26FF51967A33}" destId="{7AD096D6-8E43-564A-A9E9-055F165C038E}" srcOrd="2" destOrd="0" parTransId="{218F6DC8-A9F2-794C-8422-37452CA3D11C}" sibTransId="{88762977-3DD8-AB42-84F0-5E02B0FFBB44}"/>
    <dgm:cxn modelId="{1F73FB13-B60C-B642-BB4E-DF7762CD8987}" type="presOf" srcId="{218F6DC8-A9F2-794C-8422-37452CA3D11C}" destId="{F06E4AC7-5466-B34D-9DD3-3FC48A955833}" srcOrd="1" destOrd="0" presId="urn:microsoft.com/office/officeart/2008/layout/HorizontalMultiLevelHierarchy"/>
    <dgm:cxn modelId="{8A095E81-B4A1-E44E-B02B-846A638FE778}" srcId="{467A33B3-5950-5440-9D16-26FF51967A33}" destId="{A2900025-1C98-F347-825D-4F98F428EA65}" srcOrd="1" destOrd="0" parTransId="{8E101E5F-4479-5D4F-A434-57829FB9CCA4}" sibTransId="{0C18EA5B-35A6-9946-A575-758B407C2AF5}"/>
    <dgm:cxn modelId="{BDEC3E27-5DC8-3B45-AF29-481AEDB0CF7C}" type="presOf" srcId="{8E101E5F-4479-5D4F-A434-57829FB9CCA4}" destId="{0DBDF510-0E6C-E14B-A3C6-6C649ED5A350}" srcOrd="1" destOrd="0" presId="urn:microsoft.com/office/officeart/2008/layout/HorizontalMultiLevelHierarchy"/>
    <dgm:cxn modelId="{0B39C9A8-1722-FD48-B3E7-DD15B737F25F}" srcId="{7D5BF1B5-AED0-7F44-9870-968B38098259}" destId="{467A33B3-5950-5440-9D16-26FF51967A33}" srcOrd="0" destOrd="0" parTransId="{9BE992C8-4709-4847-BC22-4EFC12ED2DD7}" sibTransId="{DB91CC50-46BD-CB4C-8B70-40065A2386A2}"/>
    <dgm:cxn modelId="{218B5251-8613-2843-8287-8213BCA107B1}" type="presOf" srcId="{8E101E5F-4479-5D4F-A434-57829FB9CCA4}" destId="{C40614B6-4653-4D4B-8B9E-3955981F8460}" srcOrd="0" destOrd="0" presId="urn:microsoft.com/office/officeart/2008/layout/HorizontalMultiLevelHierarchy"/>
    <dgm:cxn modelId="{EF8C248C-70DF-5542-AF03-ECBB9D0709AB}" type="presParOf" srcId="{37AC21C6-449B-4E4E-82EE-17D8777F73B5}" destId="{56DB1995-4A26-DE45-B80A-32AFE19BBFBE}" srcOrd="0" destOrd="0" presId="urn:microsoft.com/office/officeart/2008/layout/HorizontalMultiLevelHierarchy"/>
    <dgm:cxn modelId="{3AC8F889-0BF5-CE4C-B5F0-FCE5A7B36370}" type="presParOf" srcId="{56DB1995-4A26-DE45-B80A-32AFE19BBFBE}" destId="{F863339C-F206-9247-A951-827CD3D3B93A}" srcOrd="0" destOrd="0" presId="urn:microsoft.com/office/officeart/2008/layout/HorizontalMultiLevelHierarchy"/>
    <dgm:cxn modelId="{FD02DDB7-B893-E442-9BAA-AEF499C07AFF}" type="presParOf" srcId="{56DB1995-4A26-DE45-B80A-32AFE19BBFBE}" destId="{5ABA5B5E-76A8-C145-839D-6A03DE3F9688}" srcOrd="1" destOrd="0" presId="urn:microsoft.com/office/officeart/2008/layout/HorizontalMultiLevelHierarchy"/>
    <dgm:cxn modelId="{1B915D77-F1DA-694C-960E-5AB9D80D9370}" type="presParOf" srcId="{5ABA5B5E-76A8-C145-839D-6A03DE3F9688}" destId="{7A1FB4EB-EE55-8349-A527-8F729E560F48}" srcOrd="0" destOrd="0" presId="urn:microsoft.com/office/officeart/2008/layout/HorizontalMultiLevelHierarchy"/>
    <dgm:cxn modelId="{AE989453-870E-9241-8761-775BC0738C9B}" type="presParOf" srcId="{7A1FB4EB-EE55-8349-A527-8F729E560F48}" destId="{2094B3F7-3E17-474E-9FBC-B327CC558597}" srcOrd="0" destOrd="0" presId="urn:microsoft.com/office/officeart/2008/layout/HorizontalMultiLevelHierarchy"/>
    <dgm:cxn modelId="{D1D11BA7-26C3-0E49-A443-6D95C21C9EA2}" type="presParOf" srcId="{5ABA5B5E-76A8-C145-839D-6A03DE3F9688}" destId="{BB7CABA5-E8AA-674F-AD52-65F64E83AE4B}" srcOrd="1" destOrd="0" presId="urn:microsoft.com/office/officeart/2008/layout/HorizontalMultiLevelHierarchy"/>
    <dgm:cxn modelId="{DF7B6BE2-160B-884D-B158-E4C7A3DFA408}" type="presParOf" srcId="{BB7CABA5-E8AA-674F-AD52-65F64E83AE4B}" destId="{CFEDA350-34E1-1B48-8138-669CA5A8E758}" srcOrd="0" destOrd="0" presId="urn:microsoft.com/office/officeart/2008/layout/HorizontalMultiLevelHierarchy"/>
    <dgm:cxn modelId="{AF7888FD-71E8-0449-971A-1A7681A38CB3}" type="presParOf" srcId="{BB7CABA5-E8AA-674F-AD52-65F64E83AE4B}" destId="{3FDB1289-29F5-3840-9FD6-DEE3D6505572}" srcOrd="1" destOrd="0" presId="urn:microsoft.com/office/officeart/2008/layout/HorizontalMultiLevelHierarchy"/>
    <dgm:cxn modelId="{AF2BCE60-EFAF-754F-A895-D96541727D15}" type="presParOf" srcId="{5ABA5B5E-76A8-C145-839D-6A03DE3F9688}" destId="{C40614B6-4653-4D4B-8B9E-3955981F8460}" srcOrd="2" destOrd="0" presId="urn:microsoft.com/office/officeart/2008/layout/HorizontalMultiLevelHierarchy"/>
    <dgm:cxn modelId="{0B80BAD1-E61D-E144-A0C2-92758B58DD11}" type="presParOf" srcId="{C40614B6-4653-4D4B-8B9E-3955981F8460}" destId="{0DBDF510-0E6C-E14B-A3C6-6C649ED5A350}" srcOrd="0" destOrd="0" presId="urn:microsoft.com/office/officeart/2008/layout/HorizontalMultiLevelHierarchy"/>
    <dgm:cxn modelId="{0BA06069-DF47-9341-B2C0-8C0F3B38D7D4}" type="presParOf" srcId="{5ABA5B5E-76A8-C145-839D-6A03DE3F9688}" destId="{68CC6D0D-332D-DD48-9E71-1C4D7795634D}" srcOrd="3" destOrd="0" presId="urn:microsoft.com/office/officeart/2008/layout/HorizontalMultiLevelHierarchy"/>
    <dgm:cxn modelId="{74B02F78-9FB6-6F44-8ACC-A346C42C4DC0}" type="presParOf" srcId="{68CC6D0D-332D-DD48-9E71-1C4D7795634D}" destId="{FF2F1352-38EF-E14E-85E9-A287C53A8AA2}" srcOrd="0" destOrd="0" presId="urn:microsoft.com/office/officeart/2008/layout/HorizontalMultiLevelHierarchy"/>
    <dgm:cxn modelId="{E0508175-2539-FD40-9841-7A7793B50995}" type="presParOf" srcId="{68CC6D0D-332D-DD48-9E71-1C4D7795634D}" destId="{AEF98709-FCF2-8F4E-B9EB-1D9E44493AB2}" srcOrd="1" destOrd="0" presId="urn:microsoft.com/office/officeart/2008/layout/HorizontalMultiLevelHierarchy"/>
    <dgm:cxn modelId="{21261D0A-262E-2F41-A268-AAAE05D803B5}" type="presParOf" srcId="{5ABA5B5E-76A8-C145-839D-6A03DE3F9688}" destId="{07282A0E-8DEA-9446-97CB-CB80B7BB14D8}" srcOrd="4" destOrd="0" presId="urn:microsoft.com/office/officeart/2008/layout/HorizontalMultiLevelHierarchy"/>
    <dgm:cxn modelId="{7A239944-20FF-9145-BE9A-963AD4CD1E16}" type="presParOf" srcId="{07282A0E-8DEA-9446-97CB-CB80B7BB14D8}" destId="{F06E4AC7-5466-B34D-9DD3-3FC48A955833}" srcOrd="0" destOrd="0" presId="urn:microsoft.com/office/officeart/2008/layout/HorizontalMultiLevelHierarchy"/>
    <dgm:cxn modelId="{FB7F71A6-0029-1E49-9ACA-41D48005492B}" type="presParOf" srcId="{5ABA5B5E-76A8-C145-839D-6A03DE3F9688}" destId="{55786121-B860-3744-926A-1337002472FB}" srcOrd="5" destOrd="0" presId="urn:microsoft.com/office/officeart/2008/layout/HorizontalMultiLevelHierarchy"/>
    <dgm:cxn modelId="{A7EBE3B2-9463-8D4A-8388-A1E05FB6EB5B}" type="presParOf" srcId="{55786121-B860-3744-926A-1337002472FB}" destId="{BB2288FE-3929-5F46-94F0-F4D2E8499DF4}" srcOrd="0" destOrd="0" presId="urn:microsoft.com/office/officeart/2008/layout/HorizontalMultiLevelHierarchy"/>
    <dgm:cxn modelId="{2121DF66-78D5-534D-9CCF-26CCDA1A7452}" type="presParOf" srcId="{55786121-B860-3744-926A-1337002472FB}" destId="{7595F430-F558-6A47-A6DC-6C44CAAC480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85E352-E05B-BD40-B256-19AB4376F798}" type="doc">
      <dgm:prSet loTypeId="urn:microsoft.com/office/officeart/2005/8/layout/matrix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AFA42B1-5CF1-E24C-989D-6B659D0C280E}">
      <dgm:prSet phldrT="[Texto]"/>
      <dgm:spPr/>
      <dgm:t>
        <a:bodyPr/>
        <a:lstStyle/>
        <a:p>
          <a:r>
            <a:rPr lang="es-ES" dirty="0"/>
            <a:t>ASISTO CONTROL VOLUMEN</a:t>
          </a:r>
        </a:p>
        <a:p>
          <a:r>
            <a:rPr lang="es-ES" dirty="0"/>
            <a:t>AC/V</a:t>
          </a:r>
        </a:p>
      </dgm:t>
    </dgm:pt>
    <dgm:pt modelId="{D4C5F872-5E16-1742-8712-0659E0DB3B44}" type="parTrans" cxnId="{FFF77534-C6EB-0F45-8836-75963D01802C}">
      <dgm:prSet/>
      <dgm:spPr/>
      <dgm:t>
        <a:bodyPr/>
        <a:lstStyle/>
        <a:p>
          <a:endParaRPr lang="es-ES"/>
        </a:p>
      </dgm:t>
    </dgm:pt>
    <dgm:pt modelId="{6FF7EA7F-2CEE-8045-A63E-9830CE278F5F}" type="sibTrans" cxnId="{FFF77534-C6EB-0F45-8836-75963D01802C}">
      <dgm:prSet/>
      <dgm:spPr/>
      <dgm:t>
        <a:bodyPr/>
        <a:lstStyle/>
        <a:p>
          <a:endParaRPr lang="es-ES"/>
        </a:p>
      </dgm:t>
    </dgm:pt>
    <dgm:pt modelId="{4986AFD9-4457-1942-89CF-9EBA4D5DDF73}">
      <dgm:prSet phldrT="[Texto]"/>
      <dgm:spPr/>
      <dgm:t>
        <a:bodyPr/>
        <a:lstStyle/>
        <a:p>
          <a:r>
            <a:rPr lang="es-ES" dirty="0"/>
            <a:t>ASISTO CONTROL PRESIÓN</a:t>
          </a:r>
        </a:p>
        <a:p>
          <a:r>
            <a:rPr lang="es-ES" dirty="0"/>
            <a:t>AC/P</a:t>
          </a:r>
        </a:p>
      </dgm:t>
    </dgm:pt>
    <dgm:pt modelId="{41FD867A-EAB1-A843-86DA-9296B310D0ED}" type="parTrans" cxnId="{9062091E-2555-B241-9366-CFAA14F9C22D}">
      <dgm:prSet/>
      <dgm:spPr/>
      <dgm:t>
        <a:bodyPr/>
        <a:lstStyle/>
        <a:p>
          <a:endParaRPr lang="es-ES"/>
        </a:p>
      </dgm:t>
    </dgm:pt>
    <dgm:pt modelId="{2944F202-1E3F-9446-A02F-8C0F76B8CFBC}" type="sibTrans" cxnId="{9062091E-2555-B241-9366-CFAA14F9C22D}">
      <dgm:prSet/>
      <dgm:spPr/>
      <dgm:t>
        <a:bodyPr/>
        <a:lstStyle/>
        <a:p>
          <a:endParaRPr lang="es-ES"/>
        </a:p>
      </dgm:t>
    </dgm:pt>
    <dgm:pt modelId="{4FC3680D-3334-344E-A563-715256756F25}">
      <dgm:prSet phldrT="[Texto]"/>
      <dgm:spPr/>
      <dgm:t>
        <a:bodyPr/>
        <a:lstStyle/>
        <a:p>
          <a:r>
            <a:rPr lang="es-ES" dirty="0"/>
            <a:t>MANDATORIA INTERMITENTE SINCRONIZADA</a:t>
          </a:r>
        </a:p>
        <a:p>
          <a:r>
            <a:rPr lang="es-ES" dirty="0"/>
            <a:t>SIMV</a:t>
          </a:r>
        </a:p>
      </dgm:t>
    </dgm:pt>
    <dgm:pt modelId="{6F3623BD-5AE1-974F-AF20-5DE75BBAAE76}" type="parTrans" cxnId="{6499E221-7752-B34A-9669-F175CC71B8A0}">
      <dgm:prSet/>
      <dgm:spPr/>
      <dgm:t>
        <a:bodyPr/>
        <a:lstStyle/>
        <a:p>
          <a:endParaRPr lang="es-ES"/>
        </a:p>
      </dgm:t>
    </dgm:pt>
    <dgm:pt modelId="{0337D4FD-37F2-2146-A208-F6314A532C9D}" type="sibTrans" cxnId="{6499E221-7752-B34A-9669-F175CC71B8A0}">
      <dgm:prSet/>
      <dgm:spPr/>
      <dgm:t>
        <a:bodyPr/>
        <a:lstStyle/>
        <a:p>
          <a:endParaRPr lang="es-ES"/>
        </a:p>
      </dgm:t>
    </dgm:pt>
    <dgm:pt modelId="{24DB2417-0A83-8246-810A-FC5F7D0ED0A9}">
      <dgm:prSet phldrT="[Texto]"/>
      <dgm:spPr/>
      <dgm:t>
        <a:bodyPr/>
        <a:lstStyle/>
        <a:p>
          <a:r>
            <a:rPr lang="es-ES" dirty="0"/>
            <a:t>SOPORTE DE PRESIÓN</a:t>
          </a:r>
        </a:p>
        <a:p>
          <a:r>
            <a:rPr lang="es-ES" dirty="0"/>
            <a:t>PSV</a:t>
          </a:r>
        </a:p>
      </dgm:t>
    </dgm:pt>
    <dgm:pt modelId="{960F929D-D42A-094F-AF31-B78E17CA0D88}" type="parTrans" cxnId="{52B502CD-8F38-F94F-9995-1D0079CD1A64}">
      <dgm:prSet/>
      <dgm:spPr/>
      <dgm:t>
        <a:bodyPr/>
        <a:lstStyle/>
        <a:p>
          <a:endParaRPr lang="es-ES"/>
        </a:p>
      </dgm:t>
    </dgm:pt>
    <dgm:pt modelId="{20D95FB2-DE3F-B446-BDB3-981E7D6F9CC7}" type="sibTrans" cxnId="{52B502CD-8F38-F94F-9995-1D0079CD1A64}">
      <dgm:prSet/>
      <dgm:spPr/>
      <dgm:t>
        <a:bodyPr/>
        <a:lstStyle/>
        <a:p>
          <a:endParaRPr lang="es-ES"/>
        </a:p>
      </dgm:t>
    </dgm:pt>
    <dgm:pt modelId="{B0E4F6DF-B04C-024E-A367-BD9DA79AB44B}" type="pres">
      <dgm:prSet presAssocID="{2C85E352-E05B-BD40-B256-19AB4376F79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617AD90-A042-134A-8F19-4D531A523E0D}" type="pres">
      <dgm:prSet presAssocID="{2C85E352-E05B-BD40-B256-19AB4376F798}" presName="diamond" presStyleLbl="bgShp" presStyleIdx="0" presStyleCnt="1"/>
      <dgm:spPr/>
      <dgm:t>
        <a:bodyPr/>
        <a:lstStyle/>
        <a:p>
          <a:endParaRPr lang="es-MX"/>
        </a:p>
      </dgm:t>
    </dgm:pt>
    <dgm:pt modelId="{2221FBC2-9537-BF4B-A251-C72C99F74E4C}" type="pres">
      <dgm:prSet presAssocID="{2C85E352-E05B-BD40-B256-19AB4376F79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057AFDB-FC36-414A-A53F-8075619E0F60}" type="pres">
      <dgm:prSet presAssocID="{2C85E352-E05B-BD40-B256-19AB4376F79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48498A-4F33-144B-A471-17F555F8AE44}" type="pres">
      <dgm:prSet presAssocID="{2C85E352-E05B-BD40-B256-19AB4376F79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1FF75C3-C876-CA4A-BA4C-D40F83983A9A}" type="pres">
      <dgm:prSet presAssocID="{2C85E352-E05B-BD40-B256-19AB4376F79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499E221-7752-B34A-9669-F175CC71B8A0}" srcId="{2C85E352-E05B-BD40-B256-19AB4376F798}" destId="{4FC3680D-3334-344E-A563-715256756F25}" srcOrd="2" destOrd="0" parTransId="{6F3623BD-5AE1-974F-AF20-5DE75BBAAE76}" sibTransId="{0337D4FD-37F2-2146-A208-F6314A532C9D}"/>
    <dgm:cxn modelId="{C78D6638-8670-974A-AA28-4B3B2055754E}" type="presOf" srcId="{24DB2417-0A83-8246-810A-FC5F7D0ED0A9}" destId="{A1FF75C3-C876-CA4A-BA4C-D40F83983A9A}" srcOrd="0" destOrd="0" presId="urn:microsoft.com/office/officeart/2005/8/layout/matrix3"/>
    <dgm:cxn modelId="{9062091E-2555-B241-9366-CFAA14F9C22D}" srcId="{2C85E352-E05B-BD40-B256-19AB4376F798}" destId="{4986AFD9-4457-1942-89CF-9EBA4D5DDF73}" srcOrd="1" destOrd="0" parTransId="{41FD867A-EAB1-A843-86DA-9296B310D0ED}" sibTransId="{2944F202-1E3F-9446-A02F-8C0F76B8CFBC}"/>
    <dgm:cxn modelId="{52B502CD-8F38-F94F-9995-1D0079CD1A64}" srcId="{2C85E352-E05B-BD40-B256-19AB4376F798}" destId="{24DB2417-0A83-8246-810A-FC5F7D0ED0A9}" srcOrd="3" destOrd="0" parTransId="{960F929D-D42A-094F-AF31-B78E17CA0D88}" sibTransId="{20D95FB2-DE3F-B446-BDB3-981E7D6F9CC7}"/>
    <dgm:cxn modelId="{FFF77534-C6EB-0F45-8836-75963D01802C}" srcId="{2C85E352-E05B-BD40-B256-19AB4376F798}" destId="{1AFA42B1-5CF1-E24C-989D-6B659D0C280E}" srcOrd="0" destOrd="0" parTransId="{D4C5F872-5E16-1742-8712-0659E0DB3B44}" sibTransId="{6FF7EA7F-2CEE-8045-A63E-9830CE278F5F}"/>
    <dgm:cxn modelId="{C47C8A9B-4803-3C46-AA33-FBD7177AD311}" type="presOf" srcId="{1AFA42B1-5CF1-E24C-989D-6B659D0C280E}" destId="{2221FBC2-9537-BF4B-A251-C72C99F74E4C}" srcOrd="0" destOrd="0" presId="urn:microsoft.com/office/officeart/2005/8/layout/matrix3"/>
    <dgm:cxn modelId="{D706ABFD-84D8-A843-B52A-8D40C30CE106}" type="presOf" srcId="{2C85E352-E05B-BD40-B256-19AB4376F798}" destId="{B0E4F6DF-B04C-024E-A367-BD9DA79AB44B}" srcOrd="0" destOrd="0" presId="urn:microsoft.com/office/officeart/2005/8/layout/matrix3"/>
    <dgm:cxn modelId="{DF14840F-AE29-CE49-B47D-924A455DE5D1}" type="presOf" srcId="{4FC3680D-3334-344E-A563-715256756F25}" destId="{BA48498A-4F33-144B-A471-17F555F8AE44}" srcOrd="0" destOrd="0" presId="urn:microsoft.com/office/officeart/2005/8/layout/matrix3"/>
    <dgm:cxn modelId="{1BE7407B-2574-8D48-8FF4-91928ED2869A}" type="presOf" srcId="{4986AFD9-4457-1942-89CF-9EBA4D5DDF73}" destId="{9057AFDB-FC36-414A-A53F-8075619E0F60}" srcOrd="0" destOrd="0" presId="urn:microsoft.com/office/officeart/2005/8/layout/matrix3"/>
    <dgm:cxn modelId="{BE0664C7-7AFB-8946-B1B9-79B67950BE3E}" type="presParOf" srcId="{B0E4F6DF-B04C-024E-A367-BD9DA79AB44B}" destId="{6617AD90-A042-134A-8F19-4D531A523E0D}" srcOrd="0" destOrd="0" presId="urn:microsoft.com/office/officeart/2005/8/layout/matrix3"/>
    <dgm:cxn modelId="{D6EF5C3D-95E5-7B43-A21A-36CBA1099363}" type="presParOf" srcId="{B0E4F6DF-B04C-024E-A367-BD9DA79AB44B}" destId="{2221FBC2-9537-BF4B-A251-C72C99F74E4C}" srcOrd="1" destOrd="0" presId="urn:microsoft.com/office/officeart/2005/8/layout/matrix3"/>
    <dgm:cxn modelId="{42BEDDD1-FF04-3D4D-B1FF-5E446E3E1F27}" type="presParOf" srcId="{B0E4F6DF-B04C-024E-A367-BD9DA79AB44B}" destId="{9057AFDB-FC36-414A-A53F-8075619E0F60}" srcOrd="2" destOrd="0" presId="urn:microsoft.com/office/officeart/2005/8/layout/matrix3"/>
    <dgm:cxn modelId="{D74EB665-1C7B-F743-A244-79E0838998F2}" type="presParOf" srcId="{B0E4F6DF-B04C-024E-A367-BD9DA79AB44B}" destId="{BA48498A-4F33-144B-A471-17F555F8AE44}" srcOrd="3" destOrd="0" presId="urn:microsoft.com/office/officeart/2005/8/layout/matrix3"/>
    <dgm:cxn modelId="{9C6B2EBC-2897-D645-A1BA-D24CC5B97BA1}" type="presParOf" srcId="{B0E4F6DF-B04C-024E-A367-BD9DA79AB44B}" destId="{A1FF75C3-C876-CA4A-BA4C-D40F83983A9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6ED736-67A4-6E4B-BCC2-1E1C028AE784}" type="doc">
      <dgm:prSet loTypeId="urn:microsoft.com/office/officeart/2005/8/layout/vList5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2DFCDF01-B350-D449-AC23-D22C32F1AB2F}">
      <dgm:prSet phldrT="[Texto]"/>
      <dgm:spPr/>
      <dgm:t>
        <a:bodyPr/>
        <a:lstStyle/>
        <a:p>
          <a:r>
            <a:rPr lang="es-ES" dirty="0"/>
            <a:t>Características</a:t>
          </a:r>
        </a:p>
      </dgm:t>
    </dgm:pt>
    <dgm:pt modelId="{A3DB75C7-0D5A-804B-BC30-73228F7CA15B}" type="parTrans" cxnId="{DF9CAE46-8AF9-FC49-BBC2-656989216936}">
      <dgm:prSet/>
      <dgm:spPr/>
      <dgm:t>
        <a:bodyPr/>
        <a:lstStyle/>
        <a:p>
          <a:endParaRPr lang="es-ES"/>
        </a:p>
      </dgm:t>
    </dgm:pt>
    <dgm:pt modelId="{37F1212E-442E-AC45-8C80-4129335AEC67}" type="sibTrans" cxnId="{DF9CAE46-8AF9-FC49-BBC2-656989216936}">
      <dgm:prSet/>
      <dgm:spPr/>
      <dgm:t>
        <a:bodyPr/>
        <a:lstStyle/>
        <a:p>
          <a:endParaRPr lang="es-ES"/>
        </a:p>
      </dgm:t>
    </dgm:pt>
    <dgm:pt modelId="{A74B41CE-EB84-DA4A-B44F-359357A10D9A}">
      <dgm:prSet phldrT="[Texto]"/>
      <dgm:spPr/>
      <dgm:t>
        <a:bodyPr/>
        <a:lstStyle/>
        <a:p>
          <a:r>
            <a:rPr lang="es-ES" dirty="0"/>
            <a:t>Ciclado por volumen.</a:t>
          </a:r>
        </a:p>
      </dgm:t>
    </dgm:pt>
    <dgm:pt modelId="{D9A722D8-DBDC-ED40-8759-5FB013B70757}" type="parTrans" cxnId="{B4B6ADB9-CE4A-C34F-B4D3-A9B111FE793E}">
      <dgm:prSet/>
      <dgm:spPr/>
      <dgm:t>
        <a:bodyPr/>
        <a:lstStyle/>
        <a:p>
          <a:endParaRPr lang="es-ES"/>
        </a:p>
      </dgm:t>
    </dgm:pt>
    <dgm:pt modelId="{8065FA32-88CD-1041-848E-624AFD845696}" type="sibTrans" cxnId="{B4B6ADB9-CE4A-C34F-B4D3-A9B111FE793E}">
      <dgm:prSet/>
      <dgm:spPr/>
      <dgm:t>
        <a:bodyPr/>
        <a:lstStyle/>
        <a:p>
          <a:endParaRPr lang="es-ES"/>
        </a:p>
      </dgm:t>
    </dgm:pt>
    <dgm:pt modelId="{33A5F93B-E333-094D-9C01-C30EA6FF9147}">
      <dgm:prSet phldrT="[Texto]"/>
      <dgm:spPr/>
      <dgm:t>
        <a:bodyPr/>
        <a:lstStyle/>
        <a:p>
          <a:r>
            <a:rPr lang="es-ES" dirty="0"/>
            <a:t>Limitado por flujo.</a:t>
          </a:r>
        </a:p>
      </dgm:t>
    </dgm:pt>
    <dgm:pt modelId="{6DE9E140-7CF4-414B-883F-946FBB847C5A}" type="parTrans" cxnId="{30489C7B-9853-ED4A-B3B0-E1CA0A534F6F}">
      <dgm:prSet/>
      <dgm:spPr/>
      <dgm:t>
        <a:bodyPr/>
        <a:lstStyle/>
        <a:p>
          <a:endParaRPr lang="es-ES"/>
        </a:p>
      </dgm:t>
    </dgm:pt>
    <dgm:pt modelId="{47F221C9-DA64-8648-814B-0AF70E432297}" type="sibTrans" cxnId="{30489C7B-9853-ED4A-B3B0-E1CA0A534F6F}">
      <dgm:prSet/>
      <dgm:spPr/>
      <dgm:t>
        <a:bodyPr/>
        <a:lstStyle/>
        <a:p>
          <a:endParaRPr lang="es-ES"/>
        </a:p>
      </dgm:t>
    </dgm:pt>
    <dgm:pt modelId="{ECDB8B9B-8B0C-6848-B6E8-7D5D1F1FEA89}">
      <dgm:prSet phldrT="[Texto]"/>
      <dgm:spPr/>
      <dgm:t>
        <a:bodyPr/>
        <a:lstStyle/>
        <a:p>
          <a:r>
            <a:rPr lang="es-ES" dirty="0"/>
            <a:t>Ventajas</a:t>
          </a:r>
        </a:p>
      </dgm:t>
    </dgm:pt>
    <dgm:pt modelId="{C43938F4-61F1-F24E-BAE4-843BB65960C3}" type="parTrans" cxnId="{4DBAAB74-EE57-4446-97B2-B48AEBE6B075}">
      <dgm:prSet/>
      <dgm:spPr/>
      <dgm:t>
        <a:bodyPr/>
        <a:lstStyle/>
        <a:p>
          <a:endParaRPr lang="es-ES"/>
        </a:p>
      </dgm:t>
    </dgm:pt>
    <dgm:pt modelId="{02248455-D040-9545-99A5-B35F539B81DF}" type="sibTrans" cxnId="{4DBAAB74-EE57-4446-97B2-B48AEBE6B075}">
      <dgm:prSet/>
      <dgm:spPr/>
      <dgm:t>
        <a:bodyPr/>
        <a:lstStyle/>
        <a:p>
          <a:endParaRPr lang="es-ES"/>
        </a:p>
      </dgm:t>
    </dgm:pt>
    <dgm:pt modelId="{66B59C11-299B-964A-89DD-36843B334100}">
      <dgm:prSet phldrT="[Texto]"/>
      <dgm:spPr/>
      <dgm:t>
        <a:bodyPr/>
        <a:lstStyle/>
        <a:p>
          <a:r>
            <a:rPr lang="es-ES" dirty="0"/>
            <a:t>Útil para controlar el atrapamiento de aire y controlar la PaCO2.</a:t>
          </a:r>
        </a:p>
      </dgm:t>
    </dgm:pt>
    <dgm:pt modelId="{C476612F-9A7B-3E49-8637-47D0F653864B}" type="parTrans" cxnId="{858ABC23-009F-F24D-87F6-4C35A2C402E6}">
      <dgm:prSet/>
      <dgm:spPr/>
      <dgm:t>
        <a:bodyPr/>
        <a:lstStyle/>
        <a:p>
          <a:endParaRPr lang="es-ES"/>
        </a:p>
      </dgm:t>
    </dgm:pt>
    <dgm:pt modelId="{1BD77417-6E79-8B47-BB97-04B6F08D4959}" type="sibTrans" cxnId="{858ABC23-009F-F24D-87F6-4C35A2C402E6}">
      <dgm:prSet/>
      <dgm:spPr/>
      <dgm:t>
        <a:bodyPr/>
        <a:lstStyle/>
        <a:p>
          <a:endParaRPr lang="es-ES"/>
        </a:p>
      </dgm:t>
    </dgm:pt>
    <dgm:pt modelId="{6FF40C85-FAAE-9845-93F5-32F63CA0324A}">
      <dgm:prSet phldrT="[Texto]"/>
      <dgm:spPr/>
      <dgm:t>
        <a:bodyPr/>
        <a:lstStyle/>
        <a:p>
          <a:r>
            <a:rPr lang="es-ES" dirty="0"/>
            <a:t>Desventajas</a:t>
          </a:r>
        </a:p>
      </dgm:t>
    </dgm:pt>
    <dgm:pt modelId="{F44C48F2-4A76-344A-8F17-04AA4156A67E}" type="parTrans" cxnId="{22DA0087-217C-D74F-9395-BCDFAFD40FE3}">
      <dgm:prSet/>
      <dgm:spPr/>
      <dgm:t>
        <a:bodyPr/>
        <a:lstStyle/>
        <a:p>
          <a:endParaRPr lang="es-ES"/>
        </a:p>
      </dgm:t>
    </dgm:pt>
    <dgm:pt modelId="{87BB5FD6-ED11-CE4C-8B3D-B27078BAB809}" type="sibTrans" cxnId="{22DA0087-217C-D74F-9395-BCDFAFD40FE3}">
      <dgm:prSet/>
      <dgm:spPr/>
      <dgm:t>
        <a:bodyPr/>
        <a:lstStyle/>
        <a:p>
          <a:endParaRPr lang="es-ES"/>
        </a:p>
      </dgm:t>
    </dgm:pt>
    <dgm:pt modelId="{84363A5C-4885-8D43-B51F-6F69C21043B8}">
      <dgm:prSet phldrT="[Texto]"/>
      <dgm:spPr/>
      <dgm:t>
        <a:bodyPr/>
        <a:lstStyle/>
        <a:p>
          <a:r>
            <a:rPr lang="es-ES" dirty="0"/>
            <a:t>Las presiones respiratorias (pico, meseta y </a:t>
          </a:r>
          <a:r>
            <a:rPr lang="es-ES" dirty="0" err="1"/>
            <a:t>driving</a:t>
          </a:r>
          <a:r>
            <a:rPr lang="es-ES" dirty="0"/>
            <a:t> </a:t>
          </a:r>
          <a:r>
            <a:rPr lang="es-ES" dirty="0" err="1"/>
            <a:t>pressure</a:t>
          </a:r>
          <a:r>
            <a:rPr lang="es-ES" dirty="0"/>
            <a:t>) requieren estrecha vigilancia.</a:t>
          </a:r>
        </a:p>
      </dgm:t>
    </dgm:pt>
    <dgm:pt modelId="{A8B2457F-33CE-A646-9064-9CD053811728}" type="parTrans" cxnId="{F6BBB0B3-E111-9F4C-903B-A5CBE1059E1B}">
      <dgm:prSet/>
      <dgm:spPr/>
      <dgm:t>
        <a:bodyPr/>
        <a:lstStyle/>
        <a:p>
          <a:endParaRPr lang="es-ES"/>
        </a:p>
      </dgm:t>
    </dgm:pt>
    <dgm:pt modelId="{1DC7BEA2-DA11-154B-9C19-E0A7DC501330}" type="sibTrans" cxnId="{F6BBB0B3-E111-9F4C-903B-A5CBE1059E1B}">
      <dgm:prSet/>
      <dgm:spPr/>
      <dgm:t>
        <a:bodyPr/>
        <a:lstStyle/>
        <a:p>
          <a:endParaRPr lang="es-ES"/>
        </a:p>
      </dgm:t>
    </dgm:pt>
    <dgm:pt modelId="{6AC83D86-FC90-3840-9913-F274DA99DA02}">
      <dgm:prSet phldrT="[Texto]"/>
      <dgm:spPr/>
      <dgm:t>
        <a:bodyPr/>
        <a:lstStyle/>
        <a:p>
          <a:r>
            <a:rPr lang="es-ES" dirty="0"/>
            <a:t>Permite la entrega de un volumen corriente y volumen minuto más precisos. </a:t>
          </a:r>
        </a:p>
      </dgm:t>
    </dgm:pt>
    <dgm:pt modelId="{86261AFA-2111-7A48-AB0F-31FC59CFED87}" type="parTrans" cxnId="{74691417-A681-5A44-A66E-57D005B5D58B}">
      <dgm:prSet/>
      <dgm:spPr/>
      <dgm:t>
        <a:bodyPr/>
        <a:lstStyle/>
        <a:p>
          <a:endParaRPr lang="es-ES"/>
        </a:p>
      </dgm:t>
    </dgm:pt>
    <dgm:pt modelId="{663A4EB4-68FB-FD47-AD90-261F976928D8}" type="sibTrans" cxnId="{74691417-A681-5A44-A66E-57D005B5D58B}">
      <dgm:prSet/>
      <dgm:spPr/>
      <dgm:t>
        <a:bodyPr/>
        <a:lstStyle/>
        <a:p>
          <a:endParaRPr lang="es-ES"/>
        </a:p>
      </dgm:t>
    </dgm:pt>
    <dgm:pt modelId="{2D516C8B-EC1C-2746-A3A3-5F1E7A7F43AE}">
      <dgm:prSet phldrT="[Texto]"/>
      <dgm:spPr/>
      <dgm:t>
        <a:bodyPr/>
        <a:lstStyle/>
        <a:p>
          <a:r>
            <a:rPr lang="es-ES" dirty="0"/>
            <a:t>El tiempo inspiratorio depende del flujo y el </a:t>
          </a:r>
          <a:r>
            <a:rPr lang="es-ES" dirty="0" err="1"/>
            <a:t>Vt</a:t>
          </a:r>
          <a:r>
            <a:rPr lang="es-ES" dirty="0"/>
            <a:t> seleccionado.</a:t>
          </a:r>
        </a:p>
      </dgm:t>
    </dgm:pt>
    <dgm:pt modelId="{8E055035-4EFF-6E49-9540-A48911139420}" type="parTrans" cxnId="{002C28A9-E44A-064C-B10E-4114203FC07C}">
      <dgm:prSet/>
      <dgm:spPr/>
    </dgm:pt>
    <dgm:pt modelId="{2DD34F38-C927-5E41-9236-98E9D5BDC061}" type="sibTrans" cxnId="{002C28A9-E44A-064C-B10E-4114203FC07C}">
      <dgm:prSet/>
      <dgm:spPr/>
    </dgm:pt>
    <dgm:pt modelId="{081B4878-831F-D446-A9B8-7E16CC504F81}" type="pres">
      <dgm:prSet presAssocID="{666ED736-67A4-6E4B-BCC2-1E1C028AE7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ABD664E-3486-2140-BDFC-CD94160BC255}" type="pres">
      <dgm:prSet presAssocID="{2DFCDF01-B350-D449-AC23-D22C32F1AB2F}" presName="linNode" presStyleCnt="0"/>
      <dgm:spPr/>
    </dgm:pt>
    <dgm:pt modelId="{B69A8256-7F37-6342-85EA-354D576F5160}" type="pres">
      <dgm:prSet presAssocID="{2DFCDF01-B350-D449-AC23-D22C32F1AB2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5BA49C-D665-0C42-BB01-51D940EC0088}" type="pres">
      <dgm:prSet presAssocID="{2DFCDF01-B350-D449-AC23-D22C32F1AB2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94DDF6-C77A-BE47-8F59-ED37ABC6EC6C}" type="pres">
      <dgm:prSet presAssocID="{37F1212E-442E-AC45-8C80-4129335AEC67}" presName="sp" presStyleCnt="0"/>
      <dgm:spPr/>
    </dgm:pt>
    <dgm:pt modelId="{71AB7455-A113-B24D-847F-79941AB05322}" type="pres">
      <dgm:prSet presAssocID="{ECDB8B9B-8B0C-6848-B6E8-7D5D1F1FEA89}" presName="linNode" presStyleCnt="0"/>
      <dgm:spPr/>
    </dgm:pt>
    <dgm:pt modelId="{44B44200-449A-1241-891E-518275DE82A0}" type="pres">
      <dgm:prSet presAssocID="{ECDB8B9B-8B0C-6848-B6E8-7D5D1F1FEA8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ACD9204-2D0D-A249-AF57-366B0BDD9303}" type="pres">
      <dgm:prSet presAssocID="{ECDB8B9B-8B0C-6848-B6E8-7D5D1F1FEA8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3D942F-10D7-A842-992B-4B0733674DA2}" type="pres">
      <dgm:prSet presAssocID="{02248455-D040-9545-99A5-B35F539B81DF}" presName="sp" presStyleCnt="0"/>
      <dgm:spPr/>
    </dgm:pt>
    <dgm:pt modelId="{5401EF3C-0095-B749-A3A2-3324CD9CC9D6}" type="pres">
      <dgm:prSet presAssocID="{6FF40C85-FAAE-9845-93F5-32F63CA0324A}" presName="linNode" presStyleCnt="0"/>
      <dgm:spPr/>
    </dgm:pt>
    <dgm:pt modelId="{A24530BF-07A4-AD40-A604-FFE4ACB0CC1C}" type="pres">
      <dgm:prSet presAssocID="{6FF40C85-FAAE-9845-93F5-32F63CA0324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1BD958-99F2-B04D-B811-BFBD13D2809C}" type="pres">
      <dgm:prSet presAssocID="{6FF40C85-FAAE-9845-93F5-32F63CA0324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5202DA2-B0AE-CD48-B273-00B8649502EC}" type="presOf" srcId="{2DFCDF01-B350-D449-AC23-D22C32F1AB2F}" destId="{B69A8256-7F37-6342-85EA-354D576F5160}" srcOrd="0" destOrd="0" presId="urn:microsoft.com/office/officeart/2005/8/layout/vList5"/>
    <dgm:cxn modelId="{263F695C-765C-A54D-A186-BE81CB207796}" type="presOf" srcId="{2D516C8B-EC1C-2746-A3A3-5F1E7A7F43AE}" destId="{A31BD958-99F2-B04D-B811-BFBD13D2809C}" srcOrd="0" destOrd="1" presId="urn:microsoft.com/office/officeart/2005/8/layout/vList5"/>
    <dgm:cxn modelId="{22DA0087-217C-D74F-9395-BCDFAFD40FE3}" srcId="{666ED736-67A4-6E4B-BCC2-1E1C028AE784}" destId="{6FF40C85-FAAE-9845-93F5-32F63CA0324A}" srcOrd="2" destOrd="0" parTransId="{F44C48F2-4A76-344A-8F17-04AA4156A67E}" sibTransId="{87BB5FD6-ED11-CE4C-8B3D-B27078BAB809}"/>
    <dgm:cxn modelId="{15DAD7CD-D288-2845-BF5B-8EB52EE3F19F}" type="presOf" srcId="{6FF40C85-FAAE-9845-93F5-32F63CA0324A}" destId="{A24530BF-07A4-AD40-A604-FFE4ACB0CC1C}" srcOrd="0" destOrd="0" presId="urn:microsoft.com/office/officeart/2005/8/layout/vList5"/>
    <dgm:cxn modelId="{858ABC23-009F-F24D-87F6-4C35A2C402E6}" srcId="{ECDB8B9B-8B0C-6848-B6E8-7D5D1F1FEA89}" destId="{66B59C11-299B-964A-89DD-36843B334100}" srcOrd="0" destOrd="0" parTransId="{C476612F-9A7B-3E49-8637-47D0F653864B}" sibTransId="{1BD77417-6E79-8B47-BB97-04B6F08D4959}"/>
    <dgm:cxn modelId="{002C28A9-E44A-064C-B10E-4114203FC07C}" srcId="{6FF40C85-FAAE-9845-93F5-32F63CA0324A}" destId="{2D516C8B-EC1C-2746-A3A3-5F1E7A7F43AE}" srcOrd="1" destOrd="0" parTransId="{8E055035-4EFF-6E49-9540-A48911139420}" sibTransId="{2DD34F38-C927-5E41-9236-98E9D5BDC061}"/>
    <dgm:cxn modelId="{66F2B2AE-EFA2-B841-AC11-F3C646862E9B}" type="presOf" srcId="{ECDB8B9B-8B0C-6848-B6E8-7D5D1F1FEA89}" destId="{44B44200-449A-1241-891E-518275DE82A0}" srcOrd="0" destOrd="0" presId="urn:microsoft.com/office/officeart/2005/8/layout/vList5"/>
    <dgm:cxn modelId="{30489C7B-9853-ED4A-B3B0-E1CA0A534F6F}" srcId="{2DFCDF01-B350-D449-AC23-D22C32F1AB2F}" destId="{33A5F93B-E333-094D-9C01-C30EA6FF9147}" srcOrd="1" destOrd="0" parTransId="{6DE9E140-7CF4-414B-883F-946FBB847C5A}" sibTransId="{47F221C9-DA64-8648-814B-0AF70E432297}"/>
    <dgm:cxn modelId="{52782B6D-4E43-8E49-A973-EA7A39D62915}" type="presOf" srcId="{66B59C11-299B-964A-89DD-36843B334100}" destId="{8ACD9204-2D0D-A249-AF57-366B0BDD9303}" srcOrd="0" destOrd="0" presId="urn:microsoft.com/office/officeart/2005/8/layout/vList5"/>
    <dgm:cxn modelId="{DF9CAE46-8AF9-FC49-BBC2-656989216936}" srcId="{666ED736-67A4-6E4B-BCC2-1E1C028AE784}" destId="{2DFCDF01-B350-D449-AC23-D22C32F1AB2F}" srcOrd="0" destOrd="0" parTransId="{A3DB75C7-0D5A-804B-BC30-73228F7CA15B}" sibTransId="{37F1212E-442E-AC45-8C80-4129335AEC67}"/>
    <dgm:cxn modelId="{F6BBB0B3-E111-9F4C-903B-A5CBE1059E1B}" srcId="{6FF40C85-FAAE-9845-93F5-32F63CA0324A}" destId="{84363A5C-4885-8D43-B51F-6F69C21043B8}" srcOrd="0" destOrd="0" parTransId="{A8B2457F-33CE-A646-9064-9CD053811728}" sibTransId="{1DC7BEA2-DA11-154B-9C19-E0A7DC501330}"/>
    <dgm:cxn modelId="{13EF2C55-FE63-AE43-B7FD-1B828F994386}" type="presOf" srcId="{A74B41CE-EB84-DA4A-B44F-359357A10D9A}" destId="{975BA49C-D665-0C42-BB01-51D940EC0088}" srcOrd="0" destOrd="0" presId="urn:microsoft.com/office/officeart/2005/8/layout/vList5"/>
    <dgm:cxn modelId="{B4B6ADB9-CE4A-C34F-B4D3-A9B111FE793E}" srcId="{2DFCDF01-B350-D449-AC23-D22C32F1AB2F}" destId="{A74B41CE-EB84-DA4A-B44F-359357A10D9A}" srcOrd="0" destOrd="0" parTransId="{D9A722D8-DBDC-ED40-8759-5FB013B70757}" sibTransId="{8065FA32-88CD-1041-848E-624AFD845696}"/>
    <dgm:cxn modelId="{4DBAAB74-EE57-4446-97B2-B48AEBE6B075}" srcId="{666ED736-67A4-6E4B-BCC2-1E1C028AE784}" destId="{ECDB8B9B-8B0C-6848-B6E8-7D5D1F1FEA89}" srcOrd="1" destOrd="0" parTransId="{C43938F4-61F1-F24E-BAE4-843BB65960C3}" sibTransId="{02248455-D040-9545-99A5-B35F539B81DF}"/>
    <dgm:cxn modelId="{74691417-A681-5A44-A66E-57D005B5D58B}" srcId="{ECDB8B9B-8B0C-6848-B6E8-7D5D1F1FEA89}" destId="{6AC83D86-FC90-3840-9913-F274DA99DA02}" srcOrd="1" destOrd="0" parTransId="{86261AFA-2111-7A48-AB0F-31FC59CFED87}" sibTransId="{663A4EB4-68FB-FD47-AD90-261F976928D8}"/>
    <dgm:cxn modelId="{F5CD87C6-BF38-3F42-BBC2-FEDF874037CD}" type="presOf" srcId="{6AC83D86-FC90-3840-9913-F274DA99DA02}" destId="{8ACD9204-2D0D-A249-AF57-366B0BDD9303}" srcOrd="0" destOrd="1" presId="urn:microsoft.com/office/officeart/2005/8/layout/vList5"/>
    <dgm:cxn modelId="{6A009494-7790-1D4B-A827-B29FED292C2E}" type="presOf" srcId="{33A5F93B-E333-094D-9C01-C30EA6FF9147}" destId="{975BA49C-D665-0C42-BB01-51D940EC0088}" srcOrd="0" destOrd="1" presId="urn:microsoft.com/office/officeart/2005/8/layout/vList5"/>
    <dgm:cxn modelId="{BFD74196-C2F6-5F43-A0F4-6F8C8CCFEBE2}" type="presOf" srcId="{666ED736-67A4-6E4B-BCC2-1E1C028AE784}" destId="{081B4878-831F-D446-A9B8-7E16CC504F81}" srcOrd="0" destOrd="0" presId="urn:microsoft.com/office/officeart/2005/8/layout/vList5"/>
    <dgm:cxn modelId="{23D73D8D-A6B9-F441-8E38-A6D0221FBCE8}" type="presOf" srcId="{84363A5C-4885-8D43-B51F-6F69C21043B8}" destId="{A31BD958-99F2-B04D-B811-BFBD13D2809C}" srcOrd="0" destOrd="0" presId="urn:microsoft.com/office/officeart/2005/8/layout/vList5"/>
    <dgm:cxn modelId="{0C9C84D2-580D-434F-829E-4230D412561E}" type="presParOf" srcId="{081B4878-831F-D446-A9B8-7E16CC504F81}" destId="{4ABD664E-3486-2140-BDFC-CD94160BC255}" srcOrd="0" destOrd="0" presId="urn:microsoft.com/office/officeart/2005/8/layout/vList5"/>
    <dgm:cxn modelId="{8B5B02C1-E30F-FF42-B1C0-C0985D4E87C0}" type="presParOf" srcId="{4ABD664E-3486-2140-BDFC-CD94160BC255}" destId="{B69A8256-7F37-6342-85EA-354D576F5160}" srcOrd="0" destOrd="0" presId="urn:microsoft.com/office/officeart/2005/8/layout/vList5"/>
    <dgm:cxn modelId="{B6DD597C-9D0E-2147-8893-CD717C6BA646}" type="presParOf" srcId="{4ABD664E-3486-2140-BDFC-CD94160BC255}" destId="{975BA49C-D665-0C42-BB01-51D940EC0088}" srcOrd="1" destOrd="0" presId="urn:microsoft.com/office/officeart/2005/8/layout/vList5"/>
    <dgm:cxn modelId="{D983F02C-E9E1-C240-B2E3-E99E4F8C8EE2}" type="presParOf" srcId="{081B4878-831F-D446-A9B8-7E16CC504F81}" destId="{1094DDF6-C77A-BE47-8F59-ED37ABC6EC6C}" srcOrd="1" destOrd="0" presId="urn:microsoft.com/office/officeart/2005/8/layout/vList5"/>
    <dgm:cxn modelId="{97DA14A4-A4AE-AC47-8C8E-3172DC8E1E42}" type="presParOf" srcId="{081B4878-831F-D446-A9B8-7E16CC504F81}" destId="{71AB7455-A113-B24D-847F-79941AB05322}" srcOrd="2" destOrd="0" presId="urn:microsoft.com/office/officeart/2005/8/layout/vList5"/>
    <dgm:cxn modelId="{9AE086B6-4431-7248-8B0F-22389B045DF5}" type="presParOf" srcId="{71AB7455-A113-B24D-847F-79941AB05322}" destId="{44B44200-449A-1241-891E-518275DE82A0}" srcOrd="0" destOrd="0" presId="urn:microsoft.com/office/officeart/2005/8/layout/vList5"/>
    <dgm:cxn modelId="{84CB12D7-27D2-F545-A14C-5CCFB4A53091}" type="presParOf" srcId="{71AB7455-A113-B24D-847F-79941AB05322}" destId="{8ACD9204-2D0D-A249-AF57-366B0BDD9303}" srcOrd="1" destOrd="0" presId="urn:microsoft.com/office/officeart/2005/8/layout/vList5"/>
    <dgm:cxn modelId="{11D74DD2-0D2B-A342-825E-FCEE55F82E2A}" type="presParOf" srcId="{081B4878-831F-D446-A9B8-7E16CC504F81}" destId="{203D942F-10D7-A842-992B-4B0733674DA2}" srcOrd="3" destOrd="0" presId="urn:microsoft.com/office/officeart/2005/8/layout/vList5"/>
    <dgm:cxn modelId="{A97DF38A-21E8-3047-85F0-DBDA00E5774A}" type="presParOf" srcId="{081B4878-831F-D446-A9B8-7E16CC504F81}" destId="{5401EF3C-0095-B749-A3A2-3324CD9CC9D6}" srcOrd="4" destOrd="0" presId="urn:microsoft.com/office/officeart/2005/8/layout/vList5"/>
    <dgm:cxn modelId="{5B4FC6E4-71B7-9C43-9E7E-D0ABD7333939}" type="presParOf" srcId="{5401EF3C-0095-B749-A3A2-3324CD9CC9D6}" destId="{A24530BF-07A4-AD40-A604-FFE4ACB0CC1C}" srcOrd="0" destOrd="0" presId="urn:microsoft.com/office/officeart/2005/8/layout/vList5"/>
    <dgm:cxn modelId="{634CD3A9-4F3E-C448-AECB-E71E66B37603}" type="presParOf" srcId="{5401EF3C-0095-B749-A3A2-3324CD9CC9D6}" destId="{A31BD958-99F2-B04D-B811-BFBD13D280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6ED736-67A4-6E4B-BCC2-1E1C028AE784}" type="doc">
      <dgm:prSet loTypeId="urn:microsoft.com/office/officeart/2005/8/layout/vList5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2DFCDF01-B350-D449-AC23-D22C32F1AB2F}">
      <dgm:prSet phldrT="[Texto]"/>
      <dgm:spPr/>
      <dgm:t>
        <a:bodyPr/>
        <a:lstStyle/>
        <a:p>
          <a:r>
            <a:rPr lang="es-ES" dirty="0"/>
            <a:t>Características</a:t>
          </a:r>
        </a:p>
      </dgm:t>
    </dgm:pt>
    <dgm:pt modelId="{A3DB75C7-0D5A-804B-BC30-73228F7CA15B}" type="parTrans" cxnId="{DF9CAE46-8AF9-FC49-BBC2-656989216936}">
      <dgm:prSet/>
      <dgm:spPr/>
      <dgm:t>
        <a:bodyPr/>
        <a:lstStyle/>
        <a:p>
          <a:endParaRPr lang="es-ES"/>
        </a:p>
      </dgm:t>
    </dgm:pt>
    <dgm:pt modelId="{37F1212E-442E-AC45-8C80-4129335AEC67}" type="sibTrans" cxnId="{DF9CAE46-8AF9-FC49-BBC2-656989216936}">
      <dgm:prSet/>
      <dgm:spPr/>
      <dgm:t>
        <a:bodyPr/>
        <a:lstStyle/>
        <a:p>
          <a:endParaRPr lang="es-ES"/>
        </a:p>
      </dgm:t>
    </dgm:pt>
    <dgm:pt modelId="{A74B41CE-EB84-DA4A-B44F-359357A10D9A}">
      <dgm:prSet phldrT="[Texto]"/>
      <dgm:spPr/>
      <dgm:t>
        <a:bodyPr/>
        <a:lstStyle/>
        <a:p>
          <a:r>
            <a:rPr lang="es-ES" dirty="0"/>
            <a:t>Ciclado por presión</a:t>
          </a:r>
        </a:p>
      </dgm:t>
    </dgm:pt>
    <dgm:pt modelId="{D9A722D8-DBDC-ED40-8759-5FB013B70757}" type="parTrans" cxnId="{B4B6ADB9-CE4A-C34F-B4D3-A9B111FE793E}">
      <dgm:prSet/>
      <dgm:spPr/>
      <dgm:t>
        <a:bodyPr/>
        <a:lstStyle/>
        <a:p>
          <a:endParaRPr lang="es-ES"/>
        </a:p>
      </dgm:t>
    </dgm:pt>
    <dgm:pt modelId="{8065FA32-88CD-1041-848E-624AFD845696}" type="sibTrans" cxnId="{B4B6ADB9-CE4A-C34F-B4D3-A9B111FE793E}">
      <dgm:prSet/>
      <dgm:spPr/>
      <dgm:t>
        <a:bodyPr/>
        <a:lstStyle/>
        <a:p>
          <a:endParaRPr lang="es-ES"/>
        </a:p>
      </dgm:t>
    </dgm:pt>
    <dgm:pt modelId="{ECDB8B9B-8B0C-6848-B6E8-7D5D1F1FEA89}">
      <dgm:prSet phldrT="[Texto]"/>
      <dgm:spPr/>
      <dgm:t>
        <a:bodyPr/>
        <a:lstStyle/>
        <a:p>
          <a:r>
            <a:rPr lang="es-ES" dirty="0"/>
            <a:t>Ventajas</a:t>
          </a:r>
        </a:p>
      </dgm:t>
    </dgm:pt>
    <dgm:pt modelId="{C43938F4-61F1-F24E-BAE4-843BB65960C3}" type="parTrans" cxnId="{4DBAAB74-EE57-4446-97B2-B48AEBE6B075}">
      <dgm:prSet/>
      <dgm:spPr/>
      <dgm:t>
        <a:bodyPr/>
        <a:lstStyle/>
        <a:p>
          <a:endParaRPr lang="es-ES"/>
        </a:p>
      </dgm:t>
    </dgm:pt>
    <dgm:pt modelId="{02248455-D040-9545-99A5-B35F539B81DF}" type="sibTrans" cxnId="{4DBAAB74-EE57-4446-97B2-B48AEBE6B075}">
      <dgm:prSet/>
      <dgm:spPr/>
      <dgm:t>
        <a:bodyPr/>
        <a:lstStyle/>
        <a:p>
          <a:endParaRPr lang="es-ES"/>
        </a:p>
      </dgm:t>
    </dgm:pt>
    <dgm:pt modelId="{66B59C11-299B-964A-89DD-36843B334100}">
      <dgm:prSet phldrT="[Texto]"/>
      <dgm:spPr/>
      <dgm:t>
        <a:bodyPr/>
        <a:lstStyle/>
        <a:p>
          <a:r>
            <a:rPr lang="es-ES" dirty="0"/>
            <a:t>Permite la entrega de un presión inspiratoria fija y disminuir </a:t>
          </a:r>
          <a:r>
            <a:rPr lang="es-ES" dirty="0" err="1"/>
            <a:t>barotrauma</a:t>
          </a:r>
          <a:r>
            <a:rPr lang="es-ES" dirty="0"/>
            <a:t>.</a:t>
          </a:r>
        </a:p>
      </dgm:t>
    </dgm:pt>
    <dgm:pt modelId="{C476612F-9A7B-3E49-8637-47D0F653864B}" type="parTrans" cxnId="{858ABC23-009F-F24D-87F6-4C35A2C402E6}">
      <dgm:prSet/>
      <dgm:spPr/>
      <dgm:t>
        <a:bodyPr/>
        <a:lstStyle/>
        <a:p>
          <a:endParaRPr lang="es-ES"/>
        </a:p>
      </dgm:t>
    </dgm:pt>
    <dgm:pt modelId="{1BD77417-6E79-8B47-BB97-04B6F08D4959}" type="sibTrans" cxnId="{858ABC23-009F-F24D-87F6-4C35A2C402E6}">
      <dgm:prSet/>
      <dgm:spPr/>
      <dgm:t>
        <a:bodyPr/>
        <a:lstStyle/>
        <a:p>
          <a:endParaRPr lang="es-ES"/>
        </a:p>
      </dgm:t>
    </dgm:pt>
    <dgm:pt modelId="{6FF40C85-FAAE-9845-93F5-32F63CA0324A}">
      <dgm:prSet phldrT="[Texto]"/>
      <dgm:spPr/>
      <dgm:t>
        <a:bodyPr/>
        <a:lstStyle/>
        <a:p>
          <a:r>
            <a:rPr lang="es-ES" dirty="0"/>
            <a:t>Desventajas</a:t>
          </a:r>
        </a:p>
      </dgm:t>
    </dgm:pt>
    <dgm:pt modelId="{F44C48F2-4A76-344A-8F17-04AA4156A67E}" type="parTrans" cxnId="{22DA0087-217C-D74F-9395-BCDFAFD40FE3}">
      <dgm:prSet/>
      <dgm:spPr/>
      <dgm:t>
        <a:bodyPr/>
        <a:lstStyle/>
        <a:p>
          <a:endParaRPr lang="es-ES"/>
        </a:p>
      </dgm:t>
    </dgm:pt>
    <dgm:pt modelId="{87BB5FD6-ED11-CE4C-8B3D-B27078BAB809}" type="sibTrans" cxnId="{22DA0087-217C-D74F-9395-BCDFAFD40FE3}">
      <dgm:prSet/>
      <dgm:spPr/>
      <dgm:t>
        <a:bodyPr/>
        <a:lstStyle/>
        <a:p>
          <a:endParaRPr lang="es-ES"/>
        </a:p>
      </dgm:t>
    </dgm:pt>
    <dgm:pt modelId="{84363A5C-4885-8D43-B51F-6F69C21043B8}">
      <dgm:prSet phldrT="[Texto]"/>
      <dgm:spPr/>
      <dgm:t>
        <a:bodyPr/>
        <a:lstStyle/>
        <a:p>
          <a:r>
            <a:rPr lang="es-ES" dirty="0"/>
            <a:t>La entrega de volumen y de flujo inspiratorio son variables.</a:t>
          </a:r>
        </a:p>
      </dgm:t>
    </dgm:pt>
    <dgm:pt modelId="{A8B2457F-33CE-A646-9064-9CD053811728}" type="parTrans" cxnId="{F6BBB0B3-E111-9F4C-903B-A5CBE1059E1B}">
      <dgm:prSet/>
      <dgm:spPr/>
      <dgm:t>
        <a:bodyPr/>
        <a:lstStyle/>
        <a:p>
          <a:endParaRPr lang="es-ES"/>
        </a:p>
      </dgm:t>
    </dgm:pt>
    <dgm:pt modelId="{1DC7BEA2-DA11-154B-9C19-E0A7DC501330}" type="sibTrans" cxnId="{F6BBB0B3-E111-9F4C-903B-A5CBE1059E1B}">
      <dgm:prSet/>
      <dgm:spPr/>
      <dgm:t>
        <a:bodyPr/>
        <a:lstStyle/>
        <a:p>
          <a:endParaRPr lang="es-ES"/>
        </a:p>
      </dgm:t>
    </dgm:pt>
    <dgm:pt modelId="{522CD111-C539-A040-BC28-7B0845C0DC20}">
      <dgm:prSet phldrT="[Texto]"/>
      <dgm:spPr/>
      <dgm:t>
        <a:bodyPr/>
        <a:lstStyle/>
        <a:p>
          <a:r>
            <a:rPr lang="es-ES" dirty="0"/>
            <a:t>El tiempo inspiratorio es asignado por el operador.</a:t>
          </a:r>
        </a:p>
      </dgm:t>
    </dgm:pt>
    <dgm:pt modelId="{96BBBECA-A741-8C44-AF4E-5948B2C77FF3}" type="parTrans" cxnId="{368A4CAE-A558-A048-8CAA-007BCBA68216}">
      <dgm:prSet/>
      <dgm:spPr/>
      <dgm:t>
        <a:bodyPr/>
        <a:lstStyle/>
        <a:p>
          <a:endParaRPr lang="es-ES"/>
        </a:p>
      </dgm:t>
    </dgm:pt>
    <dgm:pt modelId="{EFB33D87-9116-9240-A29A-4FAD00042D46}" type="sibTrans" cxnId="{368A4CAE-A558-A048-8CAA-007BCBA68216}">
      <dgm:prSet/>
      <dgm:spPr/>
      <dgm:t>
        <a:bodyPr/>
        <a:lstStyle/>
        <a:p>
          <a:endParaRPr lang="es-ES"/>
        </a:p>
      </dgm:t>
    </dgm:pt>
    <dgm:pt modelId="{4DF12F8C-B096-DD42-B872-865EA02D20B4}">
      <dgm:prSet phldrT="[Texto]"/>
      <dgm:spPr/>
      <dgm:t>
        <a:bodyPr/>
        <a:lstStyle/>
        <a:p>
          <a:r>
            <a:rPr lang="es-ES" dirty="0"/>
            <a:t>Limitado por tiempo.</a:t>
          </a:r>
        </a:p>
      </dgm:t>
    </dgm:pt>
    <dgm:pt modelId="{66B54A65-4E84-C34C-AF8E-92A2D232C2E0}" type="parTrans" cxnId="{34A18C3F-0721-0548-8DA6-685AD1A35A55}">
      <dgm:prSet/>
      <dgm:spPr/>
    </dgm:pt>
    <dgm:pt modelId="{D8E36B4B-E822-E245-8AC7-BAD0EC615690}" type="sibTrans" cxnId="{34A18C3F-0721-0548-8DA6-685AD1A35A55}">
      <dgm:prSet/>
      <dgm:spPr/>
    </dgm:pt>
    <dgm:pt modelId="{081B4878-831F-D446-A9B8-7E16CC504F81}" type="pres">
      <dgm:prSet presAssocID="{666ED736-67A4-6E4B-BCC2-1E1C028AE7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ABD664E-3486-2140-BDFC-CD94160BC255}" type="pres">
      <dgm:prSet presAssocID="{2DFCDF01-B350-D449-AC23-D22C32F1AB2F}" presName="linNode" presStyleCnt="0"/>
      <dgm:spPr/>
    </dgm:pt>
    <dgm:pt modelId="{B69A8256-7F37-6342-85EA-354D576F5160}" type="pres">
      <dgm:prSet presAssocID="{2DFCDF01-B350-D449-AC23-D22C32F1AB2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5BA49C-D665-0C42-BB01-51D940EC0088}" type="pres">
      <dgm:prSet presAssocID="{2DFCDF01-B350-D449-AC23-D22C32F1AB2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94DDF6-C77A-BE47-8F59-ED37ABC6EC6C}" type="pres">
      <dgm:prSet presAssocID="{37F1212E-442E-AC45-8C80-4129335AEC67}" presName="sp" presStyleCnt="0"/>
      <dgm:spPr/>
    </dgm:pt>
    <dgm:pt modelId="{71AB7455-A113-B24D-847F-79941AB05322}" type="pres">
      <dgm:prSet presAssocID="{ECDB8B9B-8B0C-6848-B6E8-7D5D1F1FEA89}" presName="linNode" presStyleCnt="0"/>
      <dgm:spPr/>
    </dgm:pt>
    <dgm:pt modelId="{44B44200-449A-1241-891E-518275DE82A0}" type="pres">
      <dgm:prSet presAssocID="{ECDB8B9B-8B0C-6848-B6E8-7D5D1F1FEA8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ACD9204-2D0D-A249-AF57-366B0BDD9303}" type="pres">
      <dgm:prSet presAssocID="{ECDB8B9B-8B0C-6848-B6E8-7D5D1F1FEA8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3D942F-10D7-A842-992B-4B0733674DA2}" type="pres">
      <dgm:prSet presAssocID="{02248455-D040-9545-99A5-B35F539B81DF}" presName="sp" presStyleCnt="0"/>
      <dgm:spPr/>
    </dgm:pt>
    <dgm:pt modelId="{5401EF3C-0095-B749-A3A2-3324CD9CC9D6}" type="pres">
      <dgm:prSet presAssocID="{6FF40C85-FAAE-9845-93F5-32F63CA0324A}" presName="linNode" presStyleCnt="0"/>
      <dgm:spPr/>
    </dgm:pt>
    <dgm:pt modelId="{A24530BF-07A4-AD40-A604-FFE4ACB0CC1C}" type="pres">
      <dgm:prSet presAssocID="{6FF40C85-FAAE-9845-93F5-32F63CA0324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1BD958-99F2-B04D-B811-BFBD13D2809C}" type="pres">
      <dgm:prSet presAssocID="{6FF40C85-FAAE-9845-93F5-32F63CA0324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523ED2D-C474-C842-8C12-06A178A3DA9B}" type="presOf" srcId="{4DF12F8C-B096-DD42-B872-865EA02D20B4}" destId="{975BA49C-D665-0C42-BB01-51D940EC0088}" srcOrd="0" destOrd="1" presId="urn:microsoft.com/office/officeart/2005/8/layout/vList5"/>
    <dgm:cxn modelId="{22DA0087-217C-D74F-9395-BCDFAFD40FE3}" srcId="{666ED736-67A4-6E4B-BCC2-1E1C028AE784}" destId="{6FF40C85-FAAE-9845-93F5-32F63CA0324A}" srcOrd="2" destOrd="0" parTransId="{F44C48F2-4A76-344A-8F17-04AA4156A67E}" sibTransId="{87BB5FD6-ED11-CE4C-8B3D-B27078BAB809}"/>
    <dgm:cxn modelId="{13EF2C55-FE63-AE43-B7FD-1B828F994386}" type="presOf" srcId="{A74B41CE-EB84-DA4A-B44F-359357A10D9A}" destId="{975BA49C-D665-0C42-BB01-51D940EC0088}" srcOrd="0" destOrd="0" presId="urn:microsoft.com/office/officeart/2005/8/layout/vList5"/>
    <dgm:cxn modelId="{BFD74196-C2F6-5F43-A0F4-6F8C8CCFEBE2}" type="presOf" srcId="{666ED736-67A4-6E4B-BCC2-1E1C028AE784}" destId="{081B4878-831F-D446-A9B8-7E16CC504F81}" srcOrd="0" destOrd="0" presId="urn:microsoft.com/office/officeart/2005/8/layout/vList5"/>
    <dgm:cxn modelId="{34A18C3F-0721-0548-8DA6-685AD1A35A55}" srcId="{2DFCDF01-B350-D449-AC23-D22C32F1AB2F}" destId="{4DF12F8C-B096-DD42-B872-865EA02D20B4}" srcOrd="1" destOrd="0" parTransId="{66B54A65-4E84-C34C-AF8E-92A2D232C2E0}" sibTransId="{D8E36B4B-E822-E245-8AC7-BAD0EC615690}"/>
    <dgm:cxn modelId="{52782B6D-4E43-8E49-A973-EA7A39D62915}" type="presOf" srcId="{66B59C11-299B-964A-89DD-36843B334100}" destId="{8ACD9204-2D0D-A249-AF57-366B0BDD9303}" srcOrd="0" destOrd="0" presId="urn:microsoft.com/office/officeart/2005/8/layout/vList5"/>
    <dgm:cxn modelId="{858ABC23-009F-F24D-87F6-4C35A2C402E6}" srcId="{ECDB8B9B-8B0C-6848-B6E8-7D5D1F1FEA89}" destId="{66B59C11-299B-964A-89DD-36843B334100}" srcOrd="0" destOrd="0" parTransId="{C476612F-9A7B-3E49-8637-47D0F653864B}" sibTransId="{1BD77417-6E79-8B47-BB97-04B6F08D4959}"/>
    <dgm:cxn modelId="{4DBAAB74-EE57-4446-97B2-B48AEBE6B075}" srcId="{666ED736-67A4-6E4B-BCC2-1E1C028AE784}" destId="{ECDB8B9B-8B0C-6848-B6E8-7D5D1F1FEA89}" srcOrd="1" destOrd="0" parTransId="{C43938F4-61F1-F24E-BAE4-843BB65960C3}" sibTransId="{02248455-D040-9545-99A5-B35F539B81DF}"/>
    <dgm:cxn modelId="{B4B6ADB9-CE4A-C34F-B4D3-A9B111FE793E}" srcId="{2DFCDF01-B350-D449-AC23-D22C32F1AB2F}" destId="{A74B41CE-EB84-DA4A-B44F-359357A10D9A}" srcOrd="0" destOrd="0" parTransId="{D9A722D8-DBDC-ED40-8759-5FB013B70757}" sibTransId="{8065FA32-88CD-1041-848E-624AFD845696}"/>
    <dgm:cxn modelId="{3243A5FF-14D7-C746-B356-8CD232ACEE81}" type="presOf" srcId="{522CD111-C539-A040-BC28-7B0845C0DC20}" destId="{8ACD9204-2D0D-A249-AF57-366B0BDD9303}" srcOrd="0" destOrd="1" presId="urn:microsoft.com/office/officeart/2005/8/layout/vList5"/>
    <dgm:cxn modelId="{23D73D8D-A6B9-F441-8E38-A6D0221FBCE8}" type="presOf" srcId="{84363A5C-4885-8D43-B51F-6F69C21043B8}" destId="{A31BD958-99F2-B04D-B811-BFBD13D2809C}" srcOrd="0" destOrd="0" presId="urn:microsoft.com/office/officeart/2005/8/layout/vList5"/>
    <dgm:cxn modelId="{368A4CAE-A558-A048-8CAA-007BCBA68216}" srcId="{ECDB8B9B-8B0C-6848-B6E8-7D5D1F1FEA89}" destId="{522CD111-C539-A040-BC28-7B0845C0DC20}" srcOrd="1" destOrd="0" parTransId="{96BBBECA-A741-8C44-AF4E-5948B2C77FF3}" sibTransId="{EFB33D87-9116-9240-A29A-4FAD00042D46}"/>
    <dgm:cxn modelId="{F6BBB0B3-E111-9F4C-903B-A5CBE1059E1B}" srcId="{6FF40C85-FAAE-9845-93F5-32F63CA0324A}" destId="{84363A5C-4885-8D43-B51F-6F69C21043B8}" srcOrd="0" destOrd="0" parTransId="{A8B2457F-33CE-A646-9064-9CD053811728}" sibTransId="{1DC7BEA2-DA11-154B-9C19-E0A7DC501330}"/>
    <dgm:cxn modelId="{C5202DA2-B0AE-CD48-B273-00B8649502EC}" type="presOf" srcId="{2DFCDF01-B350-D449-AC23-D22C32F1AB2F}" destId="{B69A8256-7F37-6342-85EA-354D576F5160}" srcOrd="0" destOrd="0" presId="urn:microsoft.com/office/officeart/2005/8/layout/vList5"/>
    <dgm:cxn modelId="{15DAD7CD-D288-2845-BF5B-8EB52EE3F19F}" type="presOf" srcId="{6FF40C85-FAAE-9845-93F5-32F63CA0324A}" destId="{A24530BF-07A4-AD40-A604-FFE4ACB0CC1C}" srcOrd="0" destOrd="0" presId="urn:microsoft.com/office/officeart/2005/8/layout/vList5"/>
    <dgm:cxn modelId="{DF9CAE46-8AF9-FC49-BBC2-656989216936}" srcId="{666ED736-67A4-6E4B-BCC2-1E1C028AE784}" destId="{2DFCDF01-B350-D449-AC23-D22C32F1AB2F}" srcOrd="0" destOrd="0" parTransId="{A3DB75C7-0D5A-804B-BC30-73228F7CA15B}" sibTransId="{37F1212E-442E-AC45-8C80-4129335AEC67}"/>
    <dgm:cxn modelId="{66F2B2AE-EFA2-B841-AC11-F3C646862E9B}" type="presOf" srcId="{ECDB8B9B-8B0C-6848-B6E8-7D5D1F1FEA89}" destId="{44B44200-449A-1241-891E-518275DE82A0}" srcOrd="0" destOrd="0" presId="urn:microsoft.com/office/officeart/2005/8/layout/vList5"/>
    <dgm:cxn modelId="{0C9C84D2-580D-434F-829E-4230D412561E}" type="presParOf" srcId="{081B4878-831F-D446-A9B8-7E16CC504F81}" destId="{4ABD664E-3486-2140-BDFC-CD94160BC255}" srcOrd="0" destOrd="0" presId="urn:microsoft.com/office/officeart/2005/8/layout/vList5"/>
    <dgm:cxn modelId="{8B5B02C1-E30F-FF42-B1C0-C0985D4E87C0}" type="presParOf" srcId="{4ABD664E-3486-2140-BDFC-CD94160BC255}" destId="{B69A8256-7F37-6342-85EA-354D576F5160}" srcOrd="0" destOrd="0" presId="urn:microsoft.com/office/officeart/2005/8/layout/vList5"/>
    <dgm:cxn modelId="{B6DD597C-9D0E-2147-8893-CD717C6BA646}" type="presParOf" srcId="{4ABD664E-3486-2140-BDFC-CD94160BC255}" destId="{975BA49C-D665-0C42-BB01-51D940EC0088}" srcOrd="1" destOrd="0" presId="urn:microsoft.com/office/officeart/2005/8/layout/vList5"/>
    <dgm:cxn modelId="{D983F02C-E9E1-C240-B2E3-E99E4F8C8EE2}" type="presParOf" srcId="{081B4878-831F-D446-A9B8-7E16CC504F81}" destId="{1094DDF6-C77A-BE47-8F59-ED37ABC6EC6C}" srcOrd="1" destOrd="0" presId="urn:microsoft.com/office/officeart/2005/8/layout/vList5"/>
    <dgm:cxn modelId="{97DA14A4-A4AE-AC47-8C8E-3172DC8E1E42}" type="presParOf" srcId="{081B4878-831F-D446-A9B8-7E16CC504F81}" destId="{71AB7455-A113-B24D-847F-79941AB05322}" srcOrd="2" destOrd="0" presId="urn:microsoft.com/office/officeart/2005/8/layout/vList5"/>
    <dgm:cxn modelId="{9AE086B6-4431-7248-8B0F-22389B045DF5}" type="presParOf" srcId="{71AB7455-A113-B24D-847F-79941AB05322}" destId="{44B44200-449A-1241-891E-518275DE82A0}" srcOrd="0" destOrd="0" presId="urn:microsoft.com/office/officeart/2005/8/layout/vList5"/>
    <dgm:cxn modelId="{84CB12D7-27D2-F545-A14C-5CCFB4A53091}" type="presParOf" srcId="{71AB7455-A113-B24D-847F-79941AB05322}" destId="{8ACD9204-2D0D-A249-AF57-366B0BDD9303}" srcOrd="1" destOrd="0" presId="urn:microsoft.com/office/officeart/2005/8/layout/vList5"/>
    <dgm:cxn modelId="{11D74DD2-0D2B-A342-825E-FCEE55F82E2A}" type="presParOf" srcId="{081B4878-831F-D446-A9B8-7E16CC504F81}" destId="{203D942F-10D7-A842-992B-4B0733674DA2}" srcOrd="3" destOrd="0" presId="urn:microsoft.com/office/officeart/2005/8/layout/vList5"/>
    <dgm:cxn modelId="{A97DF38A-21E8-3047-85F0-DBDA00E5774A}" type="presParOf" srcId="{081B4878-831F-D446-A9B8-7E16CC504F81}" destId="{5401EF3C-0095-B749-A3A2-3324CD9CC9D6}" srcOrd="4" destOrd="0" presId="urn:microsoft.com/office/officeart/2005/8/layout/vList5"/>
    <dgm:cxn modelId="{5B4FC6E4-71B7-9C43-9E7E-D0ABD7333939}" type="presParOf" srcId="{5401EF3C-0095-B749-A3A2-3324CD9CC9D6}" destId="{A24530BF-07A4-AD40-A604-FFE4ACB0CC1C}" srcOrd="0" destOrd="0" presId="urn:microsoft.com/office/officeart/2005/8/layout/vList5"/>
    <dgm:cxn modelId="{634CD3A9-4F3E-C448-AECB-E71E66B37603}" type="presParOf" srcId="{5401EF3C-0095-B749-A3A2-3324CD9CC9D6}" destId="{A31BD958-99F2-B04D-B811-BFBD13D280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A23A02-3BE9-0B49-B08B-A26D58F829C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ED3A493-9656-EE4A-BB43-55B958C2F6C0}">
      <dgm:prSet/>
      <dgm:spPr/>
      <dgm:t>
        <a:bodyPr/>
        <a:lstStyle/>
        <a:p>
          <a:r>
            <a:rPr lang="es-ES_tradnl" dirty="0"/>
            <a:t>Paso 1.- medir al paciente y calcular peso predicho </a:t>
          </a:r>
          <a:endParaRPr lang="es-ES" dirty="0"/>
        </a:p>
      </dgm:t>
    </dgm:pt>
    <dgm:pt modelId="{91BCEB39-EFDD-C845-8F7B-8BD0C470A65C}" type="parTrans" cxnId="{30446770-611A-E042-B2B7-ED142E488EE4}">
      <dgm:prSet/>
      <dgm:spPr/>
      <dgm:t>
        <a:bodyPr/>
        <a:lstStyle/>
        <a:p>
          <a:endParaRPr lang="es-ES"/>
        </a:p>
      </dgm:t>
    </dgm:pt>
    <dgm:pt modelId="{03BB7F3F-760D-AB4C-8C8A-7B348EB74B74}" type="sibTrans" cxnId="{30446770-611A-E042-B2B7-ED142E488EE4}">
      <dgm:prSet/>
      <dgm:spPr/>
      <dgm:t>
        <a:bodyPr/>
        <a:lstStyle/>
        <a:p>
          <a:endParaRPr lang="es-ES"/>
        </a:p>
      </dgm:t>
    </dgm:pt>
    <dgm:pt modelId="{FFB712E4-F6E5-E04C-B280-6CC570EC7889}">
      <dgm:prSet/>
      <dgm:spPr/>
      <dgm:t>
        <a:bodyPr/>
        <a:lstStyle/>
        <a:p>
          <a:r>
            <a:rPr lang="es-ES_tradnl" dirty="0"/>
            <a:t>Paso 2.- elegir modo de ventilación</a:t>
          </a:r>
          <a:endParaRPr lang="es-ES" dirty="0"/>
        </a:p>
      </dgm:t>
    </dgm:pt>
    <dgm:pt modelId="{34162863-88DC-DE40-B071-9B49B08AF0B2}" type="parTrans" cxnId="{0669AE38-C0E9-674C-92BE-48748E163DDB}">
      <dgm:prSet/>
      <dgm:spPr/>
      <dgm:t>
        <a:bodyPr/>
        <a:lstStyle/>
        <a:p>
          <a:endParaRPr lang="es-ES"/>
        </a:p>
      </dgm:t>
    </dgm:pt>
    <dgm:pt modelId="{67AAACFB-2D17-CA44-BCFA-65D5FE220923}" type="sibTrans" cxnId="{0669AE38-C0E9-674C-92BE-48748E163DDB}">
      <dgm:prSet/>
      <dgm:spPr/>
      <dgm:t>
        <a:bodyPr/>
        <a:lstStyle/>
        <a:p>
          <a:endParaRPr lang="es-ES"/>
        </a:p>
      </dgm:t>
    </dgm:pt>
    <dgm:pt modelId="{2FF91D84-6B5E-114E-97B7-62EFFC7134D5}">
      <dgm:prSet/>
      <dgm:spPr/>
      <dgm:t>
        <a:bodyPr/>
        <a:lstStyle/>
        <a:p>
          <a:r>
            <a:rPr lang="es-ES_tradnl" dirty="0"/>
            <a:t>Paso 3.- ajustar parámetros (</a:t>
          </a:r>
          <a:r>
            <a:rPr lang="es-ES_tradnl" dirty="0" err="1"/>
            <a:t>Vt</a:t>
          </a:r>
          <a:r>
            <a:rPr lang="es-ES_tradnl" dirty="0"/>
            <a:t>, PEEP, disparo, FiO2, I:E) </a:t>
          </a:r>
          <a:endParaRPr lang="es-ES" dirty="0"/>
        </a:p>
      </dgm:t>
    </dgm:pt>
    <dgm:pt modelId="{B390F534-9AA0-CB44-897E-ACD3C858E9BF}" type="parTrans" cxnId="{D36CA884-6B5F-DE41-9CC6-53F7FA544E29}">
      <dgm:prSet/>
      <dgm:spPr/>
      <dgm:t>
        <a:bodyPr/>
        <a:lstStyle/>
        <a:p>
          <a:endParaRPr lang="es-ES"/>
        </a:p>
      </dgm:t>
    </dgm:pt>
    <dgm:pt modelId="{F8A88897-6A1C-9648-A87E-474FEF528CF9}" type="sibTrans" cxnId="{D36CA884-6B5F-DE41-9CC6-53F7FA544E29}">
      <dgm:prSet/>
      <dgm:spPr/>
      <dgm:t>
        <a:bodyPr/>
        <a:lstStyle/>
        <a:p>
          <a:endParaRPr lang="es-ES"/>
        </a:p>
      </dgm:t>
    </dgm:pt>
    <dgm:pt modelId="{210B5D3A-7332-8849-BE36-4D2B05877FF7}" type="pres">
      <dgm:prSet presAssocID="{DCA23A02-3BE9-0B49-B08B-A26D58F829C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026BF12-9882-E244-B670-CB76D6500EAC}" type="pres">
      <dgm:prSet presAssocID="{9ED3A493-9656-EE4A-BB43-55B958C2F6C0}" presName="horFlow" presStyleCnt="0"/>
      <dgm:spPr/>
    </dgm:pt>
    <dgm:pt modelId="{91A44763-6B47-5745-985E-2AF2F57A3CF7}" type="pres">
      <dgm:prSet presAssocID="{9ED3A493-9656-EE4A-BB43-55B958C2F6C0}" presName="bigChev" presStyleLbl="node1" presStyleIdx="0" presStyleCnt="3" custScaleX="178427"/>
      <dgm:spPr/>
      <dgm:t>
        <a:bodyPr/>
        <a:lstStyle/>
        <a:p>
          <a:endParaRPr lang="es-MX"/>
        </a:p>
      </dgm:t>
    </dgm:pt>
    <dgm:pt modelId="{AD1FCF3E-1BDA-D940-ABA9-1057CAC723D0}" type="pres">
      <dgm:prSet presAssocID="{9ED3A493-9656-EE4A-BB43-55B958C2F6C0}" presName="vSp" presStyleCnt="0"/>
      <dgm:spPr/>
    </dgm:pt>
    <dgm:pt modelId="{A27AF3CF-BB3E-8341-BC9E-C02A21E2E480}" type="pres">
      <dgm:prSet presAssocID="{FFB712E4-F6E5-E04C-B280-6CC570EC7889}" presName="horFlow" presStyleCnt="0"/>
      <dgm:spPr/>
    </dgm:pt>
    <dgm:pt modelId="{40DEC338-1B82-F44F-AEBA-6F4CCF6FB98F}" type="pres">
      <dgm:prSet presAssocID="{FFB712E4-F6E5-E04C-B280-6CC570EC7889}" presName="bigChev" presStyleLbl="node1" presStyleIdx="1" presStyleCnt="3" custScaleX="178411" custScaleY="110636"/>
      <dgm:spPr/>
      <dgm:t>
        <a:bodyPr/>
        <a:lstStyle/>
        <a:p>
          <a:endParaRPr lang="es-MX"/>
        </a:p>
      </dgm:t>
    </dgm:pt>
    <dgm:pt modelId="{3818A685-561D-4E46-B0B0-A8394E793CC2}" type="pres">
      <dgm:prSet presAssocID="{FFB712E4-F6E5-E04C-B280-6CC570EC7889}" presName="vSp" presStyleCnt="0"/>
      <dgm:spPr/>
    </dgm:pt>
    <dgm:pt modelId="{99189368-411A-7D4A-8EFF-28FD005996A7}" type="pres">
      <dgm:prSet presAssocID="{2FF91D84-6B5E-114E-97B7-62EFFC7134D5}" presName="horFlow" presStyleCnt="0"/>
      <dgm:spPr/>
    </dgm:pt>
    <dgm:pt modelId="{C09E4423-76C8-1942-8ACD-CF78039426CF}" type="pres">
      <dgm:prSet presAssocID="{2FF91D84-6B5E-114E-97B7-62EFFC7134D5}" presName="bigChev" presStyleLbl="node1" presStyleIdx="2" presStyleCnt="3" custScaleX="177445"/>
      <dgm:spPr/>
      <dgm:t>
        <a:bodyPr/>
        <a:lstStyle/>
        <a:p>
          <a:endParaRPr lang="es-MX"/>
        </a:p>
      </dgm:t>
    </dgm:pt>
  </dgm:ptLst>
  <dgm:cxnLst>
    <dgm:cxn modelId="{31A8354C-F9D4-2E40-8A4D-E468081E321E}" type="presOf" srcId="{DCA23A02-3BE9-0B49-B08B-A26D58F829CB}" destId="{210B5D3A-7332-8849-BE36-4D2B05877FF7}" srcOrd="0" destOrd="0" presId="urn:microsoft.com/office/officeart/2005/8/layout/lProcess3"/>
    <dgm:cxn modelId="{76BC91FD-C0D0-D94E-BD9F-34AEF2B3B7D6}" type="presOf" srcId="{2FF91D84-6B5E-114E-97B7-62EFFC7134D5}" destId="{C09E4423-76C8-1942-8ACD-CF78039426CF}" srcOrd="0" destOrd="0" presId="urn:microsoft.com/office/officeart/2005/8/layout/lProcess3"/>
    <dgm:cxn modelId="{D36CA884-6B5F-DE41-9CC6-53F7FA544E29}" srcId="{DCA23A02-3BE9-0B49-B08B-A26D58F829CB}" destId="{2FF91D84-6B5E-114E-97B7-62EFFC7134D5}" srcOrd="2" destOrd="0" parTransId="{B390F534-9AA0-CB44-897E-ACD3C858E9BF}" sibTransId="{F8A88897-6A1C-9648-A87E-474FEF528CF9}"/>
    <dgm:cxn modelId="{A953C0DB-4D7E-2343-B5A0-5DA70BC049BD}" type="presOf" srcId="{FFB712E4-F6E5-E04C-B280-6CC570EC7889}" destId="{40DEC338-1B82-F44F-AEBA-6F4CCF6FB98F}" srcOrd="0" destOrd="0" presId="urn:microsoft.com/office/officeart/2005/8/layout/lProcess3"/>
    <dgm:cxn modelId="{0669AE38-C0E9-674C-92BE-48748E163DDB}" srcId="{DCA23A02-3BE9-0B49-B08B-A26D58F829CB}" destId="{FFB712E4-F6E5-E04C-B280-6CC570EC7889}" srcOrd="1" destOrd="0" parTransId="{34162863-88DC-DE40-B071-9B49B08AF0B2}" sibTransId="{67AAACFB-2D17-CA44-BCFA-65D5FE220923}"/>
    <dgm:cxn modelId="{8D9C78DF-6D29-0A47-AF2A-3F8798D89A39}" type="presOf" srcId="{9ED3A493-9656-EE4A-BB43-55B958C2F6C0}" destId="{91A44763-6B47-5745-985E-2AF2F57A3CF7}" srcOrd="0" destOrd="0" presId="urn:microsoft.com/office/officeart/2005/8/layout/lProcess3"/>
    <dgm:cxn modelId="{30446770-611A-E042-B2B7-ED142E488EE4}" srcId="{DCA23A02-3BE9-0B49-B08B-A26D58F829CB}" destId="{9ED3A493-9656-EE4A-BB43-55B958C2F6C0}" srcOrd="0" destOrd="0" parTransId="{91BCEB39-EFDD-C845-8F7B-8BD0C470A65C}" sibTransId="{03BB7F3F-760D-AB4C-8C8A-7B348EB74B74}"/>
    <dgm:cxn modelId="{CD42C976-0C29-2143-9547-18579411AD82}" type="presParOf" srcId="{210B5D3A-7332-8849-BE36-4D2B05877FF7}" destId="{1026BF12-9882-E244-B670-CB76D6500EAC}" srcOrd="0" destOrd="0" presId="urn:microsoft.com/office/officeart/2005/8/layout/lProcess3"/>
    <dgm:cxn modelId="{B6E1DC19-B41E-F94A-B06F-6246AD17DBB2}" type="presParOf" srcId="{1026BF12-9882-E244-B670-CB76D6500EAC}" destId="{91A44763-6B47-5745-985E-2AF2F57A3CF7}" srcOrd="0" destOrd="0" presId="urn:microsoft.com/office/officeart/2005/8/layout/lProcess3"/>
    <dgm:cxn modelId="{A161A7C7-8A6F-654B-AF2C-889DF97A762C}" type="presParOf" srcId="{210B5D3A-7332-8849-BE36-4D2B05877FF7}" destId="{AD1FCF3E-1BDA-D940-ABA9-1057CAC723D0}" srcOrd="1" destOrd="0" presId="urn:microsoft.com/office/officeart/2005/8/layout/lProcess3"/>
    <dgm:cxn modelId="{1EFF9BB0-71D2-5B49-91B5-7A8DBDDF45E0}" type="presParOf" srcId="{210B5D3A-7332-8849-BE36-4D2B05877FF7}" destId="{A27AF3CF-BB3E-8341-BC9E-C02A21E2E480}" srcOrd="2" destOrd="0" presId="urn:microsoft.com/office/officeart/2005/8/layout/lProcess3"/>
    <dgm:cxn modelId="{33FBBE4F-4C1D-F147-94C1-0EDA2B40BC66}" type="presParOf" srcId="{A27AF3CF-BB3E-8341-BC9E-C02A21E2E480}" destId="{40DEC338-1B82-F44F-AEBA-6F4CCF6FB98F}" srcOrd="0" destOrd="0" presId="urn:microsoft.com/office/officeart/2005/8/layout/lProcess3"/>
    <dgm:cxn modelId="{ED1D4DE4-30FB-E54B-985B-7A1B2B0DD84E}" type="presParOf" srcId="{210B5D3A-7332-8849-BE36-4D2B05877FF7}" destId="{3818A685-561D-4E46-B0B0-A8394E793CC2}" srcOrd="3" destOrd="0" presId="urn:microsoft.com/office/officeart/2005/8/layout/lProcess3"/>
    <dgm:cxn modelId="{0ED136C6-10F8-8044-B29E-88B06E24101D}" type="presParOf" srcId="{210B5D3A-7332-8849-BE36-4D2B05877FF7}" destId="{99189368-411A-7D4A-8EFF-28FD005996A7}" srcOrd="4" destOrd="0" presId="urn:microsoft.com/office/officeart/2005/8/layout/lProcess3"/>
    <dgm:cxn modelId="{39A984BE-9C9B-7C43-BAFE-AF2D3A643893}" type="presParOf" srcId="{99189368-411A-7D4A-8EFF-28FD005996A7}" destId="{C09E4423-76C8-1942-8ACD-CF78039426C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AD6A4C-A6B5-5E43-A743-4775274F4B72}">
      <dsp:nvSpPr>
        <dsp:cNvPr id="0" name=""/>
        <dsp:cNvSpPr/>
      </dsp:nvSpPr>
      <dsp:spPr>
        <a:xfrm>
          <a:off x="1524372" y="496"/>
          <a:ext cx="1354335" cy="67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Respiratorias</a:t>
          </a:r>
        </a:p>
      </dsp:txBody>
      <dsp:txXfrm>
        <a:off x="1544206" y="20330"/>
        <a:ext cx="1314667" cy="637499"/>
      </dsp:txXfrm>
    </dsp:sp>
    <dsp:sp modelId="{089EB3EE-FBBB-BD45-B046-685678CC76F5}">
      <dsp:nvSpPr>
        <dsp:cNvPr id="0" name=""/>
        <dsp:cNvSpPr/>
      </dsp:nvSpPr>
      <dsp:spPr>
        <a:xfrm>
          <a:off x="1659805" y="677664"/>
          <a:ext cx="135433" cy="507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875"/>
              </a:lnTo>
              <a:lnTo>
                <a:pt x="135433" y="5078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5D92F-1B72-D549-96DA-14F4283FB39F}">
      <dsp:nvSpPr>
        <dsp:cNvPr id="0" name=""/>
        <dsp:cNvSpPr/>
      </dsp:nvSpPr>
      <dsp:spPr>
        <a:xfrm>
          <a:off x="1795239" y="846956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Hipoxemia</a:t>
          </a:r>
        </a:p>
      </dsp:txBody>
      <dsp:txXfrm>
        <a:off x="1815073" y="866790"/>
        <a:ext cx="1043800" cy="637499"/>
      </dsp:txXfrm>
    </dsp:sp>
    <dsp:sp modelId="{5C8AE653-3C3D-C641-9172-E9C3CCEAB20D}">
      <dsp:nvSpPr>
        <dsp:cNvPr id="0" name=""/>
        <dsp:cNvSpPr/>
      </dsp:nvSpPr>
      <dsp:spPr>
        <a:xfrm>
          <a:off x="1659805" y="677664"/>
          <a:ext cx="135433" cy="1354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4335"/>
              </a:lnTo>
              <a:lnTo>
                <a:pt x="135433" y="13543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A9BF1-EFAA-004D-AA7C-BF6A030083E6}">
      <dsp:nvSpPr>
        <dsp:cNvPr id="0" name=""/>
        <dsp:cNvSpPr/>
      </dsp:nvSpPr>
      <dsp:spPr>
        <a:xfrm>
          <a:off x="1795239" y="1693416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Hipercapnia</a:t>
          </a:r>
        </a:p>
      </dsp:txBody>
      <dsp:txXfrm>
        <a:off x="1815073" y="1713250"/>
        <a:ext cx="1043800" cy="637499"/>
      </dsp:txXfrm>
    </dsp:sp>
    <dsp:sp modelId="{0BF30EF5-6DF6-4448-B0A5-BF46679610F1}">
      <dsp:nvSpPr>
        <dsp:cNvPr id="0" name=""/>
        <dsp:cNvSpPr/>
      </dsp:nvSpPr>
      <dsp:spPr>
        <a:xfrm>
          <a:off x="3217291" y="496"/>
          <a:ext cx="1354335" cy="67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Otras</a:t>
          </a:r>
        </a:p>
      </dsp:txBody>
      <dsp:txXfrm>
        <a:off x="3237125" y="20330"/>
        <a:ext cx="1314667" cy="637499"/>
      </dsp:txXfrm>
    </dsp:sp>
    <dsp:sp modelId="{128DFE45-C095-234D-866B-469C7ED879ED}">
      <dsp:nvSpPr>
        <dsp:cNvPr id="0" name=""/>
        <dsp:cNvSpPr/>
      </dsp:nvSpPr>
      <dsp:spPr>
        <a:xfrm>
          <a:off x="3352725" y="677664"/>
          <a:ext cx="135433" cy="507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875"/>
              </a:lnTo>
              <a:lnTo>
                <a:pt x="135433" y="5078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C9475-B151-F84A-BC59-62AD71B5BFDD}">
      <dsp:nvSpPr>
        <dsp:cNvPr id="0" name=""/>
        <dsp:cNvSpPr/>
      </dsp:nvSpPr>
      <dsp:spPr>
        <a:xfrm>
          <a:off x="3488159" y="846956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Protección vía aérea</a:t>
          </a:r>
        </a:p>
      </dsp:txBody>
      <dsp:txXfrm>
        <a:off x="3507993" y="866790"/>
        <a:ext cx="1043800" cy="637499"/>
      </dsp:txXfrm>
    </dsp:sp>
    <dsp:sp modelId="{1F5AD1E9-A4BD-E84C-8D53-7E14CA57A250}">
      <dsp:nvSpPr>
        <dsp:cNvPr id="0" name=""/>
        <dsp:cNvSpPr/>
      </dsp:nvSpPr>
      <dsp:spPr>
        <a:xfrm>
          <a:off x="3352725" y="677664"/>
          <a:ext cx="135433" cy="1354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4335"/>
              </a:lnTo>
              <a:lnTo>
                <a:pt x="135433" y="13543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A9454-E995-444C-884B-9E752DAA9D0F}">
      <dsp:nvSpPr>
        <dsp:cNvPr id="0" name=""/>
        <dsp:cNvSpPr/>
      </dsp:nvSpPr>
      <dsp:spPr>
        <a:xfrm>
          <a:off x="3488159" y="1693416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Neurológicas</a:t>
          </a:r>
        </a:p>
      </dsp:txBody>
      <dsp:txXfrm>
        <a:off x="3507993" y="1713250"/>
        <a:ext cx="1043800" cy="637499"/>
      </dsp:txXfrm>
    </dsp:sp>
    <dsp:sp modelId="{501E88BF-7289-234D-ACBA-0F4D9523DF67}">
      <dsp:nvSpPr>
        <dsp:cNvPr id="0" name=""/>
        <dsp:cNvSpPr/>
      </dsp:nvSpPr>
      <dsp:spPr>
        <a:xfrm>
          <a:off x="3352725" y="677664"/>
          <a:ext cx="135433" cy="2200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0795"/>
              </a:lnTo>
              <a:lnTo>
                <a:pt x="135433" y="22007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C8D1-1585-874C-881C-26265DBC7519}">
      <dsp:nvSpPr>
        <dsp:cNvPr id="0" name=""/>
        <dsp:cNvSpPr/>
      </dsp:nvSpPr>
      <dsp:spPr>
        <a:xfrm>
          <a:off x="3488159" y="2539875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Cirugías</a:t>
          </a:r>
        </a:p>
      </dsp:txBody>
      <dsp:txXfrm>
        <a:off x="3507993" y="2559709"/>
        <a:ext cx="1043800" cy="637499"/>
      </dsp:txXfrm>
    </dsp:sp>
    <dsp:sp modelId="{516ECFDD-7A82-9C4C-AAF5-60EB2E11B1DF}">
      <dsp:nvSpPr>
        <dsp:cNvPr id="0" name=""/>
        <dsp:cNvSpPr/>
      </dsp:nvSpPr>
      <dsp:spPr>
        <a:xfrm>
          <a:off x="3352725" y="677664"/>
          <a:ext cx="135433" cy="3047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7255"/>
              </a:lnTo>
              <a:lnTo>
                <a:pt x="135433" y="30472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945434-4CD0-4344-9EE4-CC8ED2E3AE04}">
      <dsp:nvSpPr>
        <dsp:cNvPr id="0" name=""/>
        <dsp:cNvSpPr/>
      </dsp:nvSpPr>
      <dsp:spPr>
        <a:xfrm>
          <a:off x="3488159" y="3386335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Entre otras</a:t>
          </a:r>
        </a:p>
      </dsp:txBody>
      <dsp:txXfrm>
        <a:off x="3507993" y="3406169"/>
        <a:ext cx="1043800" cy="637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82A0E-8DEA-9446-97CB-CB80B7BB14D8}">
      <dsp:nvSpPr>
        <dsp:cNvPr id="0" name=""/>
        <dsp:cNvSpPr/>
      </dsp:nvSpPr>
      <dsp:spPr>
        <a:xfrm>
          <a:off x="1914469" y="2032000"/>
          <a:ext cx="506536" cy="965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965199"/>
              </a:lnTo>
              <a:lnTo>
                <a:pt x="506536" y="96519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140486" y="2487348"/>
        <a:ext cx="54502" cy="54502"/>
      </dsp:txXfrm>
    </dsp:sp>
    <dsp:sp modelId="{C40614B6-4653-4D4B-8B9E-3955981F8460}">
      <dsp:nvSpPr>
        <dsp:cNvPr id="0" name=""/>
        <dsp:cNvSpPr/>
      </dsp:nvSpPr>
      <dsp:spPr>
        <a:xfrm>
          <a:off x="1914469" y="1986280"/>
          <a:ext cx="5065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6536" y="4572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155074" y="2019336"/>
        <a:ext cx="25326" cy="25326"/>
      </dsp:txXfrm>
    </dsp:sp>
    <dsp:sp modelId="{7A1FB4EB-EE55-8349-A527-8F729E560F48}">
      <dsp:nvSpPr>
        <dsp:cNvPr id="0" name=""/>
        <dsp:cNvSpPr/>
      </dsp:nvSpPr>
      <dsp:spPr>
        <a:xfrm>
          <a:off x="1914469" y="1066799"/>
          <a:ext cx="506536" cy="965200"/>
        </a:xfrm>
        <a:custGeom>
          <a:avLst/>
          <a:gdLst/>
          <a:ahLst/>
          <a:cxnLst/>
          <a:rect l="0" t="0" r="0" b="0"/>
          <a:pathLst>
            <a:path>
              <a:moveTo>
                <a:pt x="0" y="965200"/>
              </a:moveTo>
              <a:lnTo>
                <a:pt x="253268" y="9652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140486" y="1522148"/>
        <a:ext cx="54502" cy="54502"/>
      </dsp:txXfrm>
    </dsp:sp>
    <dsp:sp modelId="{F863339C-F206-9247-A951-827CD3D3B93A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Tipos de ventilación mecánica</a:t>
          </a:r>
        </a:p>
      </dsp:txBody>
      <dsp:txXfrm>
        <a:off x="-503610" y="1645920"/>
        <a:ext cx="4064000" cy="772160"/>
      </dsp:txXfrm>
    </dsp:sp>
    <dsp:sp modelId="{CFEDA350-34E1-1B48-8138-669CA5A8E758}">
      <dsp:nvSpPr>
        <dsp:cNvPr id="0" name=""/>
        <dsp:cNvSpPr/>
      </dsp:nvSpPr>
      <dsp:spPr>
        <a:xfrm>
          <a:off x="2421006" y="680719"/>
          <a:ext cx="2532684" cy="772160"/>
        </a:xfrm>
        <a:prstGeom prst="rect">
          <a:avLst/>
        </a:prstGeom>
        <a:gradFill rotWithShape="0">
          <a:gsLst>
            <a:gs pos="0">
              <a:schemeClr val="accent4">
                <a:lumMod val="75000"/>
              </a:schemeClr>
            </a:gs>
            <a:gs pos="50000">
              <a:schemeClr val="accent4">
                <a:lumMod val="75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Controlada</a:t>
          </a:r>
        </a:p>
      </dsp:txBody>
      <dsp:txXfrm>
        <a:off x="2421006" y="680719"/>
        <a:ext cx="2532684" cy="772160"/>
      </dsp:txXfrm>
    </dsp:sp>
    <dsp:sp modelId="{FF2F1352-38EF-E14E-85E9-A287C53A8AA2}">
      <dsp:nvSpPr>
        <dsp:cNvPr id="0" name=""/>
        <dsp:cNvSpPr/>
      </dsp:nvSpPr>
      <dsp:spPr>
        <a:xfrm>
          <a:off x="2421006" y="1645920"/>
          <a:ext cx="2532684" cy="772160"/>
        </a:xfrm>
        <a:prstGeom prst="rect">
          <a:avLst/>
        </a:prstGeom>
        <a:gradFill rotWithShape="0">
          <a:gsLst>
            <a:gs pos="0">
              <a:schemeClr val="accent5">
                <a:lumMod val="50000"/>
              </a:schemeClr>
            </a:gs>
            <a:gs pos="50000">
              <a:srgbClr val="002060"/>
            </a:gs>
            <a:gs pos="100000">
              <a:schemeClr val="accent5">
                <a:lumMod val="7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Asistida</a:t>
          </a:r>
        </a:p>
      </dsp:txBody>
      <dsp:txXfrm>
        <a:off x="2421006" y="1645920"/>
        <a:ext cx="2532684" cy="772160"/>
      </dsp:txXfrm>
    </dsp:sp>
    <dsp:sp modelId="{BB2288FE-3929-5F46-94F0-F4D2E8499DF4}">
      <dsp:nvSpPr>
        <dsp:cNvPr id="0" name=""/>
        <dsp:cNvSpPr/>
      </dsp:nvSpPr>
      <dsp:spPr>
        <a:xfrm>
          <a:off x="2421006" y="2611119"/>
          <a:ext cx="2532684" cy="772160"/>
        </a:xfrm>
        <a:prstGeom prst="rect">
          <a:avLst/>
        </a:prstGeom>
        <a:gradFill rotWithShape="0">
          <a:gsLst>
            <a:gs pos="0">
              <a:srgbClr val="942093"/>
            </a:gs>
            <a:gs pos="50000">
              <a:srgbClr val="7030A0"/>
            </a:gs>
            <a:gs pos="100000">
              <a:srgbClr val="FF40FF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Espontánea</a:t>
          </a:r>
        </a:p>
      </dsp:txBody>
      <dsp:txXfrm>
        <a:off x="2421006" y="2611119"/>
        <a:ext cx="2532684" cy="772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7AD90-A042-134A-8F19-4D531A523E0D}">
      <dsp:nvSpPr>
        <dsp:cNvPr id="0" name=""/>
        <dsp:cNvSpPr/>
      </dsp:nvSpPr>
      <dsp:spPr>
        <a:xfrm>
          <a:off x="248444" y="0"/>
          <a:ext cx="4064000" cy="4064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21FBC2-9537-BF4B-A251-C72C99F74E4C}">
      <dsp:nvSpPr>
        <dsp:cNvPr id="0" name=""/>
        <dsp:cNvSpPr/>
      </dsp:nvSpPr>
      <dsp:spPr>
        <a:xfrm>
          <a:off x="634524" y="386080"/>
          <a:ext cx="1584960" cy="1584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ASISTO CONTROL VOLUMEN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AC/V</a:t>
          </a:r>
        </a:p>
      </dsp:txBody>
      <dsp:txXfrm>
        <a:off x="711895" y="463451"/>
        <a:ext cx="1430218" cy="1430218"/>
      </dsp:txXfrm>
    </dsp:sp>
    <dsp:sp modelId="{9057AFDB-FC36-414A-A53F-8075619E0F60}">
      <dsp:nvSpPr>
        <dsp:cNvPr id="0" name=""/>
        <dsp:cNvSpPr/>
      </dsp:nvSpPr>
      <dsp:spPr>
        <a:xfrm>
          <a:off x="2341404" y="386080"/>
          <a:ext cx="1584960" cy="1584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ASISTO CONTROL PRESIÓN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AC/P</a:t>
          </a:r>
        </a:p>
      </dsp:txBody>
      <dsp:txXfrm>
        <a:off x="2418775" y="463451"/>
        <a:ext cx="1430218" cy="1430218"/>
      </dsp:txXfrm>
    </dsp:sp>
    <dsp:sp modelId="{BA48498A-4F33-144B-A471-17F555F8AE44}">
      <dsp:nvSpPr>
        <dsp:cNvPr id="0" name=""/>
        <dsp:cNvSpPr/>
      </dsp:nvSpPr>
      <dsp:spPr>
        <a:xfrm>
          <a:off x="634524" y="2092960"/>
          <a:ext cx="1584960" cy="1584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MANDATORIA INTERMITENTE SINCRONIZADA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SIMV</a:t>
          </a:r>
        </a:p>
      </dsp:txBody>
      <dsp:txXfrm>
        <a:off x="711895" y="2170331"/>
        <a:ext cx="1430218" cy="1430218"/>
      </dsp:txXfrm>
    </dsp:sp>
    <dsp:sp modelId="{A1FF75C3-C876-CA4A-BA4C-D40F83983A9A}">
      <dsp:nvSpPr>
        <dsp:cNvPr id="0" name=""/>
        <dsp:cNvSpPr/>
      </dsp:nvSpPr>
      <dsp:spPr>
        <a:xfrm>
          <a:off x="2341404" y="2092960"/>
          <a:ext cx="1584960" cy="1584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SOPORTE DE PRESIÓN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PSV</a:t>
          </a:r>
        </a:p>
      </dsp:txBody>
      <dsp:txXfrm>
        <a:off x="2418775" y="2170331"/>
        <a:ext cx="1430218" cy="14302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BA49C-D665-0C42-BB01-51D940EC0088}">
      <dsp:nvSpPr>
        <dsp:cNvPr id="0" name=""/>
        <dsp:cNvSpPr/>
      </dsp:nvSpPr>
      <dsp:spPr>
        <a:xfrm rot="5400000">
          <a:off x="3379120" y="-1168511"/>
          <a:ext cx="1076770" cy="368706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Ciclado por volumen.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Limitado por flujo.</a:t>
          </a:r>
        </a:p>
      </dsp:txBody>
      <dsp:txXfrm rot="-5400000">
        <a:off x="2073973" y="189200"/>
        <a:ext cx="3634500" cy="971642"/>
      </dsp:txXfrm>
    </dsp:sp>
    <dsp:sp modelId="{B69A8256-7F37-6342-85EA-354D576F5160}">
      <dsp:nvSpPr>
        <dsp:cNvPr id="0" name=""/>
        <dsp:cNvSpPr/>
      </dsp:nvSpPr>
      <dsp:spPr>
        <a:xfrm>
          <a:off x="0" y="2039"/>
          <a:ext cx="2073973" cy="134596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Características</a:t>
          </a:r>
        </a:p>
      </dsp:txBody>
      <dsp:txXfrm>
        <a:off x="65704" y="67743"/>
        <a:ext cx="1942565" cy="1214555"/>
      </dsp:txXfrm>
    </dsp:sp>
    <dsp:sp modelId="{8ACD9204-2D0D-A249-AF57-366B0BDD9303}">
      <dsp:nvSpPr>
        <dsp:cNvPr id="0" name=""/>
        <dsp:cNvSpPr/>
      </dsp:nvSpPr>
      <dsp:spPr>
        <a:xfrm rot="5400000">
          <a:off x="3379120" y="244749"/>
          <a:ext cx="1076770" cy="3687064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Útil para controlar el atrapamiento de aire y controlar la PaCO2.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Permite la entrega de un volumen corriente y volumen minuto más precisos. </a:t>
          </a:r>
        </a:p>
      </dsp:txBody>
      <dsp:txXfrm rot="-5400000">
        <a:off x="2073973" y="1602460"/>
        <a:ext cx="3634500" cy="971642"/>
      </dsp:txXfrm>
    </dsp:sp>
    <dsp:sp modelId="{44B44200-449A-1241-891E-518275DE82A0}">
      <dsp:nvSpPr>
        <dsp:cNvPr id="0" name=""/>
        <dsp:cNvSpPr/>
      </dsp:nvSpPr>
      <dsp:spPr>
        <a:xfrm>
          <a:off x="0" y="1415300"/>
          <a:ext cx="2073973" cy="1345963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Ventajas</a:t>
          </a:r>
        </a:p>
      </dsp:txBody>
      <dsp:txXfrm>
        <a:off x="65704" y="1481004"/>
        <a:ext cx="1942565" cy="1214555"/>
      </dsp:txXfrm>
    </dsp:sp>
    <dsp:sp modelId="{A31BD958-99F2-B04D-B811-BFBD13D2809C}">
      <dsp:nvSpPr>
        <dsp:cNvPr id="0" name=""/>
        <dsp:cNvSpPr/>
      </dsp:nvSpPr>
      <dsp:spPr>
        <a:xfrm rot="5400000">
          <a:off x="3379120" y="1658010"/>
          <a:ext cx="1076770" cy="3687064"/>
        </a:xfrm>
        <a:prstGeom prst="round2SameRect">
          <a:avLst/>
        </a:prstGeom>
        <a:solidFill>
          <a:schemeClr val="accent4">
            <a:tint val="40000"/>
            <a:alpha val="90000"/>
            <a:hueOff val="10861926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6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Las presiones respiratorias (pico, meseta y </a:t>
          </a:r>
          <a:r>
            <a:rPr lang="es-ES" sz="1400" kern="1200" dirty="0" err="1"/>
            <a:t>driving</a:t>
          </a:r>
          <a:r>
            <a:rPr lang="es-ES" sz="1400" kern="1200" dirty="0"/>
            <a:t> </a:t>
          </a:r>
          <a:r>
            <a:rPr lang="es-ES" sz="1400" kern="1200" dirty="0" err="1"/>
            <a:t>pressure</a:t>
          </a:r>
          <a:r>
            <a:rPr lang="es-ES" sz="1400" kern="1200" dirty="0"/>
            <a:t>) requieren estrecha vigilancia.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/>
            <a:t>El tiempo inspiratorio depende del flujo y el </a:t>
          </a:r>
          <a:r>
            <a:rPr lang="es-ES" sz="1400" kern="1200" dirty="0" err="1"/>
            <a:t>Vt</a:t>
          </a:r>
          <a:r>
            <a:rPr lang="es-ES" sz="1400" kern="1200" dirty="0"/>
            <a:t> seleccionado.</a:t>
          </a:r>
        </a:p>
      </dsp:txBody>
      <dsp:txXfrm rot="-5400000">
        <a:off x="2073973" y="3015721"/>
        <a:ext cx="3634500" cy="971642"/>
      </dsp:txXfrm>
    </dsp:sp>
    <dsp:sp modelId="{A24530BF-07A4-AD40-A604-FFE4ACB0CC1C}">
      <dsp:nvSpPr>
        <dsp:cNvPr id="0" name=""/>
        <dsp:cNvSpPr/>
      </dsp:nvSpPr>
      <dsp:spPr>
        <a:xfrm>
          <a:off x="0" y="2828561"/>
          <a:ext cx="2073973" cy="1345963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Desventajas</a:t>
          </a:r>
        </a:p>
      </dsp:txBody>
      <dsp:txXfrm>
        <a:off x="65704" y="2894265"/>
        <a:ext cx="1942565" cy="12145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BA49C-D665-0C42-BB01-51D940EC0088}">
      <dsp:nvSpPr>
        <dsp:cNvPr id="0" name=""/>
        <dsp:cNvSpPr/>
      </dsp:nvSpPr>
      <dsp:spPr>
        <a:xfrm rot="5400000">
          <a:off x="3379120" y="-1168511"/>
          <a:ext cx="1076770" cy="368706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/>
            <a:t>Ciclado por presión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/>
            <a:t>Limitado por tiempo.</a:t>
          </a:r>
        </a:p>
      </dsp:txBody>
      <dsp:txXfrm rot="-5400000">
        <a:off x="2073973" y="189200"/>
        <a:ext cx="3634500" cy="971642"/>
      </dsp:txXfrm>
    </dsp:sp>
    <dsp:sp modelId="{B69A8256-7F37-6342-85EA-354D576F5160}">
      <dsp:nvSpPr>
        <dsp:cNvPr id="0" name=""/>
        <dsp:cNvSpPr/>
      </dsp:nvSpPr>
      <dsp:spPr>
        <a:xfrm>
          <a:off x="0" y="2039"/>
          <a:ext cx="2073973" cy="134596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Características</a:t>
          </a:r>
        </a:p>
      </dsp:txBody>
      <dsp:txXfrm>
        <a:off x="65704" y="67743"/>
        <a:ext cx="1942565" cy="1214555"/>
      </dsp:txXfrm>
    </dsp:sp>
    <dsp:sp modelId="{8ACD9204-2D0D-A249-AF57-366B0BDD9303}">
      <dsp:nvSpPr>
        <dsp:cNvPr id="0" name=""/>
        <dsp:cNvSpPr/>
      </dsp:nvSpPr>
      <dsp:spPr>
        <a:xfrm rot="5400000">
          <a:off x="3379120" y="244749"/>
          <a:ext cx="1076770" cy="3687064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/>
            <a:t>Permite la entrega de un presión inspiratoria fija y disminuir </a:t>
          </a:r>
          <a:r>
            <a:rPr lang="es-ES" sz="1500" kern="1200" dirty="0" err="1"/>
            <a:t>barotrauma</a:t>
          </a:r>
          <a:r>
            <a:rPr lang="es-ES" sz="1500" kern="1200" dirty="0"/>
            <a:t>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/>
            <a:t>El tiempo inspiratorio es asignado por el operador.</a:t>
          </a:r>
        </a:p>
      </dsp:txBody>
      <dsp:txXfrm rot="-5400000">
        <a:off x="2073973" y="1602460"/>
        <a:ext cx="3634500" cy="971642"/>
      </dsp:txXfrm>
    </dsp:sp>
    <dsp:sp modelId="{44B44200-449A-1241-891E-518275DE82A0}">
      <dsp:nvSpPr>
        <dsp:cNvPr id="0" name=""/>
        <dsp:cNvSpPr/>
      </dsp:nvSpPr>
      <dsp:spPr>
        <a:xfrm>
          <a:off x="0" y="1415300"/>
          <a:ext cx="2073973" cy="1345963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Ventajas</a:t>
          </a:r>
        </a:p>
      </dsp:txBody>
      <dsp:txXfrm>
        <a:off x="65704" y="1481004"/>
        <a:ext cx="1942565" cy="1214555"/>
      </dsp:txXfrm>
    </dsp:sp>
    <dsp:sp modelId="{A31BD958-99F2-B04D-B811-BFBD13D2809C}">
      <dsp:nvSpPr>
        <dsp:cNvPr id="0" name=""/>
        <dsp:cNvSpPr/>
      </dsp:nvSpPr>
      <dsp:spPr>
        <a:xfrm rot="5400000">
          <a:off x="3379120" y="1658010"/>
          <a:ext cx="1076770" cy="3687064"/>
        </a:xfrm>
        <a:prstGeom prst="round2SameRect">
          <a:avLst/>
        </a:prstGeom>
        <a:solidFill>
          <a:schemeClr val="accent4">
            <a:tint val="40000"/>
            <a:alpha val="90000"/>
            <a:hueOff val="10861926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6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/>
            <a:t>La entrega de volumen y de flujo inspiratorio son variables.</a:t>
          </a:r>
        </a:p>
      </dsp:txBody>
      <dsp:txXfrm rot="-5400000">
        <a:off x="2073973" y="3015721"/>
        <a:ext cx="3634500" cy="971642"/>
      </dsp:txXfrm>
    </dsp:sp>
    <dsp:sp modelId="{A24530BF-07A4-AD40-A604-FFE4ACB0CC1C}">
      <dsp:nvSpPr>
        <dsp:cNvPr id="0" name=""/>
        <dsp:cNvSpPr/>
      </dsp:nvSpPr>
      <dsp:spPr>
        <a:xfrm>
          <a:off x="0" y="2828561"/>
          <a:ext cx="2073973" cy="1345963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Desventajas</a:t>
          </a:r>
        </a:p>
      </dsp:txBody>
      <dsp:txXfrm>
        <a:off x="65704" y="2894265"/>
        <a:ext cx="1942565" cy="12145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44763-6B47-5745-985E-2AF2F57A3CF7}">
      <dsp:nvSpPr>
        <dsp:cNvPr id="0" name=""/>
        <dsp:cNvSpPr/>
      </dsp:nvSpPr>
      <dsp:spPr>
        <a:xfrm>
          <a:off x="434277" y="1118"/>
          <a:ext cx="4645211" cy="10413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500" kern="1200" dirty="0"/>
            <a:t>Paso 1.- medir al paciente y calcular peso predicho </a:t>
          </a:r>
          <a:endParaRPr lang="es-ES" sz="2500" kern="1200" dirty="0"/>
        </a:p>
      </dsp:txBody>
      <dsp:txXfrm>
        <a:off x="954962" y="1118"/>
        <a:ext cx="3603842" cy="1041369"/>
      </dsp:txXfrm>
    </dsp:sp>
    <dsp:sp modelId="{40DEC338-1B82-F44F-AEBA-6F4CCF6FB98F}">
      <dsp:nvSpPr>
        <dsp:cNvPr id="0" name=""/>
        <dsp:cNvSpPr/>
      </dsp:nvSpPr>
      <dsp:spPr>
        <a:xfrm>
          <a:off x="434277" y="1188280"/>
          <a:ext cx="4644795" cy="11521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500" kern="1200" dirty="0"/>
            <a:t>Paso 2.- elegir modo de ventilación</a:t>
          </a:r>
          <a:endParaRPr lang="es-ES" sz="2500" kern="1200" dirty="0"/>
        </a:p>
      </dsp:txBody>
      <dsp:txXfrm>
        <a:off x="1010342" y="1188280"/>
        <a:ext cx="3492666" cy="1152129"/>
      </dsp:txXfrm>
    </dsp:sp>
    <dsp:sp modelId="{C09E4423-76C8-1942-8ACD-CF78039426CF}">
      <dsp:nvSpPr>
        <dsp:cNvPr id="0" name=""/>
        <dsp:cNvSpPr/>
      </dsp:nvSpPr>
      <dsp:spPr>
        <a:xfrm>
          <a:off x="434277" y="2486201"/>
          <a:ext cx="4619646" cy="10413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500" kern="1200" dirty="0"/>
            <a:t>Paso 3.- ajustar parámetros (</a:t>
          </a:r>
          <a:r>
            <a:rPr lang="es-ES_tradnl" sz="2500" kern="1200" dirty="0" err="1"/>
            <a:t>Vt</a:t>
          </a:r>
          <a:r>
            <a:rPr lang="es-ES_tradnl" sz="2500" kern="1200" dirty="0"/>
            <a:t>, PEEP, disparo, FiO2, I:E) </a:t>
          </a:r>
          <a:endParaRPr lang="es-ES" sz="2500" kern="1200" dirty="0"/>
        </a:p>
      </dsp:txBody>
      <dsp:txXfrm>
        <a:off x="954962" y="2486201"/>
        <a:ext cx="3578277" cy="1041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800B4B-A902-4AF8-AC33-C58A3993FDE9}" type="datetimeFigureOut">
              <a:rPr lang="es-MX"/>
              <a:pPr>
                <a:defRPr/>
              </a:pPr>
              <a:t>15/05/2020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6EF85E-3093-4A58-9870-A1E82BE6B55D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5714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altLang="es-MX"/>
          </a:p>
        </p:txBody>
      </p:sp>
      <p:sp>
        <p:nvSpPr>
          <p:cNvPr id="1126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0B215-8B38-45DA-BA6C-6E57070AB4E4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b="3252"/>
          <a:stretch>
            <a:fillRect/>
          </a:stretch>
        </p:blipFill>
        <p:spPr bwMode="auto">
          <a:xfrm>
            <a:off x="0" y="3175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00563" y="4797425"/>
            <a:ext cx="4464050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9552"/>
            <a:ext cx="7772400" cy="875432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32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256" y="3969544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>
                <a:latin typeface="Montserrat Medium" panose="000006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24A9192-59D8-4502-8722-FA51F5408542}" type="datetime1">
              <a:rPr lang="es-MX"/>
              <a:pPr>
                <a:defRPr/>
              </a:pPr>
              <a:t>15/05/2020</a:t>
            </a:fld>
            <a:endParaRPr lang="es-MX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40D4BB7-A6AC-4A90-971D-B1D1B4B30E7A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695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53150" y="1196975"/>
            <a:ext cx="2990850" cy="5661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r="12386"/>
          <a:stretch>
            <a:fillRect/>
          </a:stretch>
        </p:blipFill>
        <p:spPr bwMode="auto">
          <a:xfrm>
            <a:off x="6149975" y="2716213"/>
            <a:ext cx="2998788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42038" y="1049338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67438" y="4437063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47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500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25400"/>
            <a:ext cx="91408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7308304" y="1301657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615238" y="1541463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6197080" y="3140968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377878" y="5000641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5570538"/>
            <a:ext cx="14478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694113"/>
            <a:ext cx="1560513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523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D27D47-C45E-45DC-99A5-3B6D1AA214E2}" type="datetime1">
              <a:rPr lang="es-MX"/>
              <a:pPr>
                <a:defRPr/>
              </a:pPr>
              <a:t>15/05/2020</a:t>
            </a:fld>
            <a:endParaRPr lang="es-MX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AD8DB5-857A-4DBD-8599-BF67FC05C2EF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sp>
        <p:nvSpPr>
          <p:cNvPr id="1029" name="object 6"/>
          <p:cNvSpPr>
            <a:spLocks noChangeArrowheads="1"/>
          </p:cNvSpPr>
          <p:nvPr/>
        </p:nvSpPr>
        <p:spPr bwMode="auto">
          <a:xfrm>
            <a:off x="-1588" y="3094038"/>
            <a:ext cx="4573588" cy="37639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0" name="object 3"/>
          <p:cNvSpPr>
            <a:spLocks/>
          </p:cNvSpPr>
          <p:nvPr/>
        </p:nvSpPr>
        <p:spPr bwMode="auto">
          <a:xfrm>
            <a:off x="-3175" y="0"/>
            <a:ext cx="4667250" cy="1484313"/>
          </a:xfrm>
          <a:custGeom>
            <a:avLst/>
            <a:gdLst>
              <a:gd name="T0" fmla="*/ 3787792 w 11887966"/>
              <a:gd name="T1" fmla="*/ 811353 h 2445522"/>
              <a:gd name="T2" fmla="*/ 1480322 w 11887966"/>
              <a:gd name="T3" fmla="*/ 811353 h 2445522"/>
              <a:gd name="T4" fmla="*/ 1543139 w 11887966"/>
              <a:gd name="T5" fmla="*/ 812019 h 2445522"/>
              <a:gd name="T6" fmla="*/ 1605608 w 11887966"/>
              <a:gd name="T7" fmla="*/ 814462 h 2445522"/>
              <a:gd name="T8" fmla="*/ 1667766 w 11887966"/>
              <a:gd name="T9" fmla="*/ 818523 h 2445522"/>
              <a:gd name="T10" fmla="*/ 1750220 w 11887966"/>
              <a:gd name="T11" fmla="*/ 826178 h 2445522"/>
              <a:gd name="T12" fmla="*/ 1832271 w 11887966"/>
              <a:gd name="T13" fmla="*/ 836046 h 2445522"/>
              <a:gd name="T14" fmla="*/ 1954779 w 11887966"/>
              <a:gd name="T15" fmla="*/ 854168 h 2445522"/>
              <a:gd name="T16" fmla="*/ 2525582 w 11887966"/>
              <a:gd name="T17" fmla="*/ 955742 h 2445522"/>
              <a:gd name="T18" fmla="*/ 2587423 w 11887966"/>
              <a:gd name="T19" fmla="*/ 964892 h 2445522"/>
              <a:gd name="T20" fmla="*/ 2691110 w 11887966"/>
              <a:gd name="T21" fmla="*/ 977976 h 2445522"/>
              <a:gd name="T22" fmla="*/ 2774711 w 11887966"/>
              <a:gd name="T23" fmla="*/ 986068 h 2445522"/>
              <a:gd name="T24" fmla="*/ 2837850 w 11887966"/>
              <a:gd name="T25" fmla="*/ 990502 h 2445522"/>
              <a:gd name="T26" fmla="*/ 2901403 w 11887966"/>
              <a:gd name="T27" fmla="*/ 993358 h 2445522"/>
              <a:gd name="T28" fmla="*/ 2965408 w 11887966"/>
              <a:gd name="T29" fmla="*/ 994477 h 2445522"/>
              <a:gd name="T30" fmla="*/ 3029900 w 11887966"/>
              <a:gd name="T31" fmla="*/ 993697 h 2445522"/>
              <a:gd name="T32" fmla="*/ 3073184 w 11887966"/>
              <a:gd name="T33" fmla="*/ 992044 h 2445522"/>
              <a:gd name="T34" fmla="*/ 3116712 w 11887966"/>
              <a:gd name="T35" fmla="*/ 989429 h 2445522"/>
              <a:gd name="T36" fmla="*/ 3160494 w 11887966"/>
              <a:gd name="T37" fmla="*/ 985805 h 2445522"/>
              <a:gd name="T38" fmla="*/ 3204541 w 11887966"/>
              <a:gd name="T39" fmla="*/ 981124 h 2445522"/>
              <a:gd name="T40" fmla="*/ 3248864 w 11887966"/>
              <a:gd name="T41" fmla="*/ 975339 h 2445522"/>
              <a:gd name="T42" fmla="*/ 3293475 w 11887966"/>
              <a:gd name="T43" fmla="*/ 968404 h 2445522"/>
              <a:gd name="T44" fmla="*/ 3338382 w 11887966"/>
              <a:gd name="T45" fmla="*/ 960269 h 2445522"/>
              <a:gd name="T46" fmla="*/ 3360951 w 11887966"/>
              <a:gd name="T47" fmla="*/ 955737 h 2445522"/>
              <a:gd name="T48" fmla="*/ 3406325 w 11887966"/>
              <a:gd name="T49" fmla="*/ 945716 h 2445522"/>
              <a:gd name="T50" fmla="*/ 3452024 w 11887966"/>
              <a:gd name="T51" fmla="*/ 934378 h 2445522"/>
              <a:gd name="T52" fmla="*/ 3498057 w 11887966"/>
              <a:gd name="T53" fmla="*/ 921676 h 2445522"/>
              <a:gd name="T54" fmla="*/ 3544437 w 11887966"/>
              <a:gd name="T55" fmla="*/ 907561 h 2445522"/>
              <a:gd name="T56" fmla="*/ 3591174 w 11887966"/>
              <a:gd name="T57" fmla="*/ 891988 h 2445522"/>
              <a:gd name="T58" fmla="*/ 3638278 w 11887966"/>
              <a:gd name="T59" fmla="*/ 874909 h 2445522"/>
              <a:gd name="T60" fmla="*/ 3685760 w 11887966"/>
              <a:gd name="T61" fmla="*/ 856275 h 2445522"/>
              <a:gd name="T62" fmla="*/ 3733632 w 11887966"/>
              <a:gd name="T63" fmla="*/ 836041 h 2445522"/>
              <a:gd name="T64" fmla="*/ 3760511 w 11887966"/>
              <a:gd name="T65" fmla="*/ 824021 h 2445522"/>
              <a:gd name="T66" fmla="*/ 3781903 w 11887966"/>
              <a:gd name="T67" fmla="*/ 814159 h 2445522"/>
              <a:gd name="T68" fmla="*/ 3787792 w 11887966"/>
              <a:gd name="T69" fmla="*/ 811353 h 244552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 rotWithShape="0"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1" name="object 3"/>
          <p:cNvSpPr>
            <a:spLocks/>
          </p:cNvSpPr>
          <p:nvPr/>
        </p:nvSpPr>
        <p:spPr bwMode="auto">
          <a:xfrm>
            <a:off x="0" y="0"/>
            <a:ext cx="4371975" cy="1181100"/>
          </a:xfrm>
          <a:custGeom>
            <a:avLst/>
            <a:gdLst>
              <a:gd name="T0" fmla="*/ 3518456 w 11466253"/>
              <a:gd name="T1" fmla="*/ 706808 h 2231612"/>
              <a:gd name="T2" fmla="*/ 1277112 w 11466253"/>
              <a:gd name="T3" fmla="*/ 706808 h 2231612"/>
              <a:gd name="T4" fmla="*/ 1338129 w 11466253"/>
              <a:gd name="T5" fmla="*/ 707388 h 2231612"/>
              <a:gd name="T6" fmla="*/ 1398809 w 11466253"/>
              <a:gd name="T7" fmla="*/ 709517 h 2231612"/>
              <a:gd name="T8" fmla="*/ 1459185 w 11466253"/>
              <a:gd name="T9" fmla="*/ 713055 h 2231612"/>
              <a:gd name="T10" fmla="*/ 1539276 w 11466253"/>
              <a:gd name="T11" fmla="*/ 719723 h 2231612"/>
              <a:gd name="T12" fmla="*/ 1618976 w 11466253"/>
              <a:gd name="T13" fmla="*/ 728319 h 2231612"/>
              <a:gd name="T14" fmla="*/ 1737973 w 11466253"/>
              <a:gd name="T15" fmla="*/ 744107 h 2231612"/>
              <a:gd name="T16" fmla="*/ 2292418 w 11466253"/>
              <a:gd name="T17" fmla="*/ 832593 h 2231612"/>
              <a:gd name="T18" fmla="*/ 2352487 w 11466253"/>
              <a:gd name="T19" fmla="*/ 840564 h 2231612"/>
              <a:gd name="T20" fmla="*/ 2453202 w 11466253"/>
              <a:gd name="T21" fmla="*/ 851961 h 2231612"/>
              <a:gd name="T22" fmla="*/ 2534408 w 11466253"/>
              <a:gd name="T23" fmla="*/ 859011 h 2231612"/>
              <a:gd name="T24" fmla="*/ 2595736 w 11466253"/>
              <a:gd name="T25" fmla="*/ 862874 h 2231612"/>
              <a:gd name="T26" fmla="*/ 2657468 w 11466253"/>
              <a:gd name="T27" fmla="*/ 865362 h 2231612"/>
              <a:gd name="T28" fmla="*/ 2719639 w 11466253"/>
              <a:gd name="T29" fmla="*/ 866336 h 2231612"/>
              <a:gd name="T30" fmla="*/ 2782283 w 11466253"/>
              <a:gd name="T31" fmla="*/ 865657 h 2231612"/>
              <a:gd name="T32" fmla="*/ 2824327 w 11466253"/>
              <a:gd name="T33" fmla="*/ 864217 h 2231612"/>
              <a:gd name="T34" fmla="*/ 2866607 w 11466253"/>
              <a:gd name="T35" fmla="*/ 861939 h 2231612"/>
              <a:gd name="T36" fmla="*/ 2909135 w 11466253"/>
              <a:gd name="T37" fmla="*/ 858782 h 2231612"/>
              <a:gd name="T38" fmla="*/ 2951920 w 11466253"/>
              <a:gd name="T39" fmla="*/ 854704 h 2231612"/>
              <a:gd name="T40" fmla="*/ 2994973 w 11466253"/>
              <a:gd name="T41" fmla="*/ 849665 h 2231612"/>
              <a:gd name="T42" fmla="*/ 3038304 w 11466253"/>
              <a:gd name="T43" fmla="*/ 843623 h 2231612"/>
              <a:gd name="T44" fmla="*/ 3081925 w 11466253"/>
              <a:gd name="T45" fmla="*/ 836536 h 2231612"/>
              <a:gd name="T46" fmla="*/ 3103847 w 11466253"/>
              <a:gd name="T47" fmla="*/ 832588 h 2231612"/>
              <a:gd name="T48" fmla="*/ 3147921 w 11466253"/>
              <a:gd name="T49" fmla="*/ 823858 h 2231612"/>
              <a:gd name="T50" fmla="*/ 3192310 w 11466253"/>
              <a:gd name="T51" fmla="*/ 813981 h 2231612"/>
              <a:gd name="T52" fmla="*/ 3237024 w 11466253"/>
              <a:gd name="T53" fmla="*/ 802916 h 2231612"/>
              <a:gd name="T54" fmla="*/ 3282075 w 11466253"/>
              <a:gd name="T55" fmla="*/ 790620 h 2231612"/>
              <a:gd name="T56" fmla="*/ 3327472 w 11466253"/>
              <a:gd name="T57" fmla="*/ 777054 h 2231612"/>
              <a:gd name="T58" fmla="*/ 3373227 w 11466253"/>
              <a:gd name="T59" fmla="*/ 762175 h 2231612"/>
              <a:gd name="T60" fmla="*/ 3419348 w 11466253"/>
              <a:gd name="T61" fmla="*/ 745942 h 2231612"/>
              <a:gd name="T62" fmla="*/ 3465848 w 11466253"/>
              <a:gd name="T63" fmla="*/ 728316 h 2231612"/>
              <a:gd name="T64" fmla="*/ 3491957 w 11466253"/>
              <a:gd name="T65" fmla="*/ 717844 h 2231612"/>
              <a:gd name="T66" fmla="*/ 3512736 w 11466253"/>
              <a:gd name="T67" fmla="*/ 709253 h 2231612"/>
              <a:gd name="T68" fmla="*/ 3518456 w 11466253"/>
              <a:gd name="T69" fmla="*/ 706808 h 223161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2" name="object 5"/>
          <p:cNvSpPr>
            <a:spLocks noChangeArrowheads="1"/>
          </p:cNvSpPr>
          <p:nvPr/>
        </p:nvSpPr>
        <p:spPr bwMode="auto">
          <a:xfrm>
            <a:off x="315913" y="88900"/>
            <a:ext cx="525462" cy="528638"/>
          </a:xfrm>
          <a:prstGeom prst="rect">
            <a:avLst/>
          </a:prstGeom>
          <a:blipFill dpi="0" rotWithShape="1">
            <a:blip r:embed="rId7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3" name="object 6"/>
          <p:cNvSpPr>
            <a:spLocks noChangeArrowheads="1"/>
          </p:cNvSpPr>
          <p:nvPr/>
        </p:nvSpPr>
        <p:spPr bwMode="auto">
          <a:xfrm>
            <a:off x="1062038" y="180975"/>
            <a:ext cx="1204912" cy="368300"/>
          </a:xfrm>
          <a:prstGeom prst="rect">
            <a:avLst/>
          </a:prstGeom>
          <a:blipFill dpi="0" rotWithShape="1">
            <a:blip r:embed="rId8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4" name="object 7"/>
          <p:cNvSpPr>
            <a:spLocks noChangeArrowheads="1"/>
          </p:cNvSpPr>
          <p:nvPr/>
        </p:nvSpPr>
        <p:spPr bwMode="auto">
          <a:xfrm>
            <a:off x="2749550" y="171450"/>
            <a:ext cx="312738" cy="392113"/>
          </a:xfrm>
          <a:prstGeom prst="rect">
            <a:avLst/>
          </a:prstGeom>
          <a:blipFill dpi="0" rotWithShape="1">
            <a:blip r:embed="rId9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cxnSp>
        <p:nvCxnSpPr>
          <p:cNvPr id="16" name="Conector recto 15"/>
          <p:cNvCxnSpPr/>
          <p:nvPr/>
        </p:nvCxnSpPr>
        <p:spPr>
          <a:xfrm flipH="1" flipV="1">
            <a:off x="2505075" y="180975"/>
            <a:ext cx="3175" cy="368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5" r:id="rId2"/>
    <p:sldLayoutId id="2147483836" r:id="rId3"/>
    <p:sldLayoutId id="2147483837" r:id="rId4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8"/>
          <p:cNvSpPr>
            <a:spLocks/>
          </p:cNvSpPr>
          <p:nvPr/>
        </p:nvSpPr>
        <p:spPr bwMode="auto">
          <a:xfrm flipH="1">
            <a:off x="5743575" y="319088"/>
            <a:ext cx="46038" cy="547687"/>
          </a:xfrm>
          <a:custGeom>
            <a:avLst/>
            <a:gdLst>
              <a:gd name="T0" fmla="*/ 0 w 45719"/>
              <a:gd name="T1" fmla="*/ 424395 h 424815"/>
              <a:gd name="T2" fmla="*/ 0 w 45719"/>
              <a:gd name="T3" fmla="*/ 0 h 424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719"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noFill/>
          <a:ln w="103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4" name="Rectángulo 16"/>
          <p:cNvSpPr/>
          <p:nvPr/>
        </p:nvSpPr>
        <p:spPr>
          <a:xfrm>
            <a:off x="1187450" y="2159000"/>
            <a:ext cx="7564438" cy="2058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8197" name="4 CuadroTexto"/>
          <p:cNvSpPr txBox="1">
            <a:spLocks noChangeArrowheads="1"/>
          </p:cNvSpPr>
          <p:nvPr/>
        </p:nvSpPr>
        <p:spPr bwMode="auto">
          <a:xfrm>
            <a:off x="4572000" y="4217988"/>
            <a:ext cx="5351462" cy="30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150" tIns="28575" rIns="57150" bIns="28575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sz="1600" dirty="0">
                <a:solidFill>
                  <a:srgbClr val="7F7F7F"/>
                </a:solidFill>
                <a:latin typeface="Montserrat SemiBold" pitchFamily="2" charset="0"/>
              </a:rPr>
              <a:t>Dr. Jaziel Israel Mendoza Villalba</a:t>
            </a:r>
          </a:p>
        </p:txBody>
      </p:sp>
      <p:sp>
        <p:nvSpPr>
          <p:cNvPr id="6" name="Rectángulo 14"/>
          <p:cNvSpPr/>
          <p:nvPr/>
        </p:nvSpPr>
        <p:spPr>
          <a:xfrm>
            <a:off x="374650" y="5468938"/>
            <a:ext cx="8632825" cy="138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Nivel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="" xmlns:a16="http://schemas.microsoft.com/office/drawing/2014/main" id="{51B6DB47-324F-6547-B857-CB8EBD96769F}"/>
              </a:ext>
            </a:extLst>
          </p:cNvPr>
          <p:cNvSpPr/>
          <p:nvPr/>
        </p:nvSpPr>
        <p:spPr>
          <a:xfrm>
            <a:off x="354356" y="3501008"/>
            <a:ext cx="5717154" cy="792088"/>
          </a:xfrm>
          <a:prstGeom prst="roundRect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redondeado 7">
            <a:extLst>
              <a:ext uri="{FF2B5EF4-FFF2-40B4-BE49-F238E27FC236}">
                <a16:creationId xmlns="" xmlns:a16="http://schemas.microsoft.com/office/drawing/2014/main" id="{07275DD5-EBA1-5D42-BB25-00C441F2EE76}"/>
              </a:ext>
            </a:extLst>
          </p:cNvPr>
          <p:cNvSpPr/>
          <p:nvPr/>
        </p:nvSpPr>
        <p:spPr>
          <a:xfrm>
            <a:off x="367015" y="2636912"/>
            <a:ext cx="5717154" cy="656895"/>
          </a:xfrm>
          <a:prstGeom prst="roundRect">
            <a:avLst/>
          </a:prstGeom>
          <a:solidFill>
            <a:srgbClr val="00B05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redondeado 6">
            <a:extLst>
              <a:ext uri="{FF2B5EF4-FFF2-40B4-BE49-F238E27FC236}">
                <a16:creationId xmlns="" xmlns:a16="http://schemas.microsoft.com/office/drawing/2014/main" id="{27E53B11-323D-074C-BFC5-38CE17BF35B0}"/>
              </a:ext>
            </a:extLst>
          </p:cNvPr>
          <p:cNvSpPr/>
          <p:nvPr/>
        </p:nvSpPr>
        <p:spPr>
          <a:xfrm>
            <a:off x="367015" y="1615440"/>
            <a:ext cx="5717154" cy="877456"/>
          </a:xfrm>
          <a:prstGeom prst="round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bg1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-324544" y="687648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dirty="0">
                <a:solidFill>
                  <a:srgbClr val="004846"/>
                </a:solidFill>
                <a:latin typeface="Montserrat ExtraBold" panose="00000900000000000000" pitchFamily="2" charset="0"/>
              </a:rPr>
              <a:t>INTRODUCCIÓN</a:t>
            </a:r>
            <a:endParaRPr lang="es-MX" altLang="es-MX" sz="2000" dirty="0">
              <a:solidFill>
                <a:srgbClr val="005A58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52D7F777-D3B9-124A-A02D-48CD66FAB658}"/>
              </a:ext>
            </a:extLst>
          </p:cNvPr>
          <p:cNvSpPr txBox="1"/>
          <p:nvPr/>
        </p:nvSpPr>
        <p:spPr>
          <a:xfrm>
            <a:off x="0" y="163810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C3717ED-4135-CA4F-B9F2-56E490C2E6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6" t="6332" r="27950" b="18500"/>
          <a:stretch/>
        </p:blipFill>
        <p:spPr>
          <a:xfrm>
            <a:off x="2181729" y="4748376"/>
            <a:ext cx="1864726" cy="1430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323528" y="1615440"/>
            <a:ext cx="607719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s-ES_tradnl" sz="2400" dirty="0">
                <a:solidFill>
                  <a:schemeClr val="bg1"/>
                </a:solidFill>
              </a:rPr>
              <a:t>Estrategia terapéutica de soporte respiratorio</a:t>
            </a:r>
          </a:p>
          <a:p>
            <a:pPr marL="342900" indent="-342900">
              <a:buFont typeface="Wingdings" pitchFamily="2" charset="2"/>
              <a:buChar char="Ø"/>
            </a:pPr>
            <a:endParaRPr lang="es-ES_tradnl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s-ES_tradnl" sz="2400" dirty="0">
                <a:solidFill>
                  <a:schemeClr val="bg1"/>
                </a:solidFill>
              </a:rPr>
              <a:t>Consiste en presión positiva de la vía aérea</a:t>
            </a:r>
          </a:p>
          <a:p>
            <a:pPr marL="342900" indent="-342900">
              <a:buFont typeface="Wingdings" pitchFamily="2" charset="2"/>
              <a:buChar char="Ø"/>
            </a:pPr>
            <a:endParaRPr lang="es-ES_tradnl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s-ES_tradnl" sz="2400" dirty="0">
                <a:solidFill>
                  <a:schemeClr val="bg1"/>
                </a:solidFill>
              </a:rPr>
              <a:t>Es un apoyo dentro del manejo integral de los pacientes en estado crítico o grave</a:t>
            </a: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304A0F7-7DA6-4841-99E6-1DB561264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6091"/>
            <a:ext cx="5482952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MEDIDAS DE BIOSEGURIDAD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="" xmlns:a16="http://schemas.microsoft.com/office/drawing/2014/main" id="{0C9BF743-E5F4-8940-961D-AE32FBC103A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t="8003" r="2513" b="10002"/>
          <a:stretch/>
        </p:blipFill>
        <p:spPr>
          <a:xfrm>
            <a:off x="457200" y="1772816"/>
            <a:ext cx="5482952" cy="2952329"/>
          </a:xfr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C464ED67-02CC-E64C-B717-712483A5FDAE}"/>
              </a:ext>
            </a:extLst>
          </p:cNvPr>
          <p:cNvSpPr txBox="1"/>
          <p:nvPr/>
        </p:nvSpPr>
        <p:spPr>
          <a:xfrm>
            <a:off x="457200" y="4802292"/>
            <a:ext cx="5482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_tradnl" dirty="0"/>
          </a:p>
        </p:txBody>
      </p:sp>
      <p:sp>
        <p:nvSpPr>
          <p:cNvPr id="12" name="4 CuadroTexto">
            <a:extLst>
              <a:ext uri="{FF2B5EF4-FFF2-40B4-BE49-F238E27FC236}">
                <a16:creationId xmlns="" xmlns:a16="http://schemas.microsoft.com/office/drawing/2014/main" id="{0877ACDB-F0F6-8F43-A16A-51FD9071E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48458"/>
            <a:ext cx="54006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ES" altLang="es-MX" dirty="0">
                <a:latin typeface="Montserrat" pitchFamily="2" charset="0"/>
              </a:rPr>
              <a:t>Guía para el uso del Equipo de Protección Personal durante la epidemia de COVID-19 en el IMSS</a:t>
            </a:r>
          </a:p>
          <a:p>
            <a:pPr algn="ctr"/>
            <a:r>
              <a:rPr lang="es-ES" altLang="es-MX" dirty="0">
                <a:latin typeface="Montserrat" pitchFamily="2" charset="0"/>
              </a:rPr>
              <a:t>Disponible en: </a:t>
            </a:r>
            <a:r>
              <a:rPr lang="es-ES" altLang="es-MX" i="1" u="sng" dirty="0" err="1">
                <a:solidFill>
                  <a:srgbClr val="0070C0"/>
                </a:solidFill>
                <a:latin typeface="Montserrat" pitchFamily="2" charset="0"/>
              </a:rPr>
              <a:t>educacionensalud.imss.gob.mx</a:t>
            </a:r>
            <a:endParaRPr lang="es-ES" altLang="es-MX" i="1" u="sng" dirty="0">
              <a:solidFill>
                <a:srgbClr val="0070C0"/>
              </a:solidFill>
              <a:latin typeface="Montserrat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D860CC73-7811-6246-BF61-80240522DF09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294931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9FC2377-690B-384B-A749-C0956C04F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5482952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VENTILACIÓN MECANICA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AB022C1-7007-2747-856A-9D32965C99D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76411"/>
          </a:xfrm>
        </p:spPr>
        <p:txBody>
          <a:bodyPr/>
          <a:lstStyle/>
          <a:p>
            <a:r>
              <a:rPr lang="es-ES_tradnl" dirty="0"/>
              <a:t>Indicaciones de ventilación mecánica: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05944FFE-B4FC-444A-88D8-580E01D381C5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="" xmlns:a16="http://schemas.microsoft.com/office/drawing/2014/main" id="{5013570F-8175-6346-8CD8-BBCA4A68E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822400"/>
              </p:ext>
            </p:extLst>
          </p:nvPr>
        </p:nvGraphicFramePr>
        <p:xfrm>
          <a:off x="-1" y="20186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arcador de contenido 2">
            <a:extLst>
              <a:ext uri="{FF2B5EF4-FFF2-40B4-BE49-F238E27FC236}">
                <a16:creationId xmlns="" xmlns:a16="http://schemas.microsoft.com/office/drawing/2014/main" id="{134F2857-F9B9-8948-AA26-BDD8C83FF203}"/>
              </a:ext>
            </a:extLst>
          </p:cNvPr>
          <p:cNvSpPr txBox="1">
            <a:spLocks/>
          </p:cNvSpPr>
          <p:nvPr/>
        </p:nvSpPr>
        <p:spPr>
          <a:xfrm>
            <a:off x="0" y="4509120"/>
            <a:ext cx="2699793" cy="864096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2000" dirty="0"/>
              <a:t>PaO2 &lt;60 mm Hg</a:t>
            </a:r>
          </a:p>
          <a:p>
            <a:r>
              <a:rPr lang="es-ES_tradnl" sz="2000" dirty="0"/>
              <a:t>SaO2 &lt;88%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12078DED-8588-AC41-A442-12B46A336345}"/>
              </a:ext>
            </a:extLst>
          </p:cNvPr>
          <p:cNvSpPr txBox="1">
            <a:spLocks/>
          </p:cNvSpPr>
          <p:nvPr/>
        </p:nvSpPr>
        <p:spPr>
          <a:xfrm>
            <a:off x="-36512" y="5616885"/>
            <a:ext cx="2915815" cy="864096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dirty="0"/>
              <a:t>PaCO2 &gt;50 mm Hg + pH &lt; 7.32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FE68C29E-FCA6-B945-8A12-A3313631CD6B}"/>
              </a:ext>
            </a:extLst>
          </p:cNvPr>
          <p:cNvSpPr txBox="1"/>
          <p:nvPr/>
        </p:nvSpPr>
        <p:spPr>
          <a:xfrm>
            <a:off x="0" y="6350176"/>
            <a:ext cx="6516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/>
              <a:t>Avery</a:t>
            </a:r>
            <a:r>
              <a:rPr lang="es-ES" sz="1100" dirty="0"/>
              <a:t> </a:t>
            </a:r>
            <a:r>
              <a:rPr lang="es-ES" sz="1100" dirty="0" err="1"/>
              <a:t>Tung</a:t>
            </a:r>
            <a:r>
              <a:rPr lang="es-ES" sz="1100" dirty="0"/>
              <a:t>, MD. </a:t>
            </a:r>
            <a:r>
              <a:rPr lang="es-ES" sz="1100" dirty="0" err="1"/>
              <a:t>Indications</a:t>
            </a:r>
            <a:r>
              <a:rPr lang="es-ES" sz="1100" dirty="0"/>
              <a:t> </a:t>
            </a:r>
            <a:r>
              <a:rPr lang="es-ES" sz="1100" dirty="0" err="1"/>
              <a:t>for</a:t>
            </a:r>
            <a:r>
              <a:rPr lang="es-ES" sz="1100" dirty="0"/>
              <a:t> </a:t>
            </a:r>
            <a:r>
              <a:rPr lang="es-ES" sz="1100" dirty="0" err="1"/>
              <a:t>mechanical</a:t>
            </a:r>
            <a:r>
              <a:rPr lang="es-ES" sz="1100" dirty="0"/>
              <a:t> </a:t>
            </a:r>
            <a:r>
              <a:rPr lang="es-ES" sz="1100" dirty="0" err="1"/>
              <a:t>ventilation</a:t>
            </a:r>
            <a:r>
              <a:rPr lang="es-ES" sz="1100" dirty="0"/>
              <a:t>. International </a:t>
            </a:r>
            <a:r>
              <a:rPr lang="es-ES" sz="1100" dirty="0" err="1"/>
              <a:t>Anesthesiology</a:t>
            </a:r>
            <a:r>
              <a:rPr lang="es-ES" sz="1100" dirty="0"/>
              <a:t>, 1997;35(1):1-18.</a:t>
            </a:r>
            <a:endParaRPr lang="es-ES_tradnl" sz="1100" dirty="0"/>
          </a:p>
        </p:txBody>
      </p:sp>
    </p:spTree>
    <p:extLst>
      <p:ext uri="{BB962C8B-B14F-4D97-AF65-F5344CB8AC3E}">
        <p14:creationId xmlns:p14="http://schemas.microsoft.com/office/powerpoint/2010/main" val="124176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CA9E16B-C642-DC45-A46E-54A432B0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32656"/>
            <a:ext cx="5761038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TIPOS DE VENTILACIÓN MECÁNICA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7A21D32-D15C-F14A-8948-505DB4003B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_tradnl" dirty="0"/>
          </a:p>
          <a:p>
            <a:endParaRPr lang="es-ES_tradnl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8166E553-7D71-C148-AC52-87B4C86B89AD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="" xmlns:a16="http://schemas.microsoft.com/office/drawing/2014/main" id="{70E2710E-7684-F64F-A71E-7F0BFC6AA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800504"/>
              </p:ext>
            </p:extLst>
          </p:nvPr>
        </p:nvGraphicFramePr>
        <p:xfrm>
          <a:off x="-324544" y="152558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52231AB6-D47E-5941-B165-A74E5F79BB18}"/>
              </a:ext>
            </a:extLst>
          </p:cNvPr>
          <p:cNvSpPr txBox="1"/>
          <p:nvPr/>
        </p:nvSpPr>
        <p:spPr>
          <a:xfrm>
            <a:off x="0" y="6320651"/>
            <a:ext cx="6228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M. </a:t>
            </a:r>
            <a:r>
              <a:rPr lang="es-ES" sz="1200" dirty="0" err="1"/>
              <a:t>Subirana</a:t>
            </a:r>
            <a:r>
              <a:rPr lang="es-ES" sz="1200" dirty="0"/>
              <a:t>, P. </a:t>
            </a:r>
            <a:r>
              <a:rPr lang="es-ES" sz="1200" dirty="0" err="1"/>
              <a:t>Bazan</a:t>
            </a:r>
            <a:r>
              <a:rPr lang="es-ES" sz="1200" dirty="0"/>
              <a:t>. </a:t>
            </a:r>
            <a:r>
              <a:rPr lang="es-ES" sz="1200" dirty="0" err="1"/>
              <a:t>Modalities</a:t>
            </a:r>
            <a:r>
              <a:rPr lang="es-ES" sz="1200" dirty="0"/>
              <a:t> of </a:t>
            </a:r>
            <a:r>
              <a:rPr lang="es-ES" sz="1200" dirty="0" err="1"/>
              <a:t>mechanical</a:t>
            </a:r>
            <a:r>
              <a:rPr lang="es-ES" sz="1200" dirty="0"/>
              <a:t> </a:t>
            </a:r>
            <a:r>
              <a:rPr lang="es-ES" sz="1200" dirty="0" err="1"/>
              <a:t>ventilation</a:t>
            </a:r>
            <a:r>
              <a:rPr lang="es-ES" sz="1200" dirty="0"/>
              <a:t>. </a:t>
            </a:r>
            <a:r>
              <a:rPr lang="es-ES" sz="1200" dirty="0" err="1"/>
              <a:t>Enf</a:t>
            </a:r>
            <a:r>
              <a:rPr lang="es-ES" sz="1200" dirty="0"/>
              <a:t>. Intensiva 2000;11(1):23-32</a:t>
            </a:r>
            <a:endParaRPr lang="es-ES_tradnl" sz="1200" dirty="0"/>
          </a:p>
        </p:txBody>
      </p:sp>
    </p:spTree>
    <p:extLst>
      <p:ext uri="{BB962C8B-B14F-4D97-AF65-F5344CB8AC3E}">
        <p14:creationId xmlns:p14="http://schemas.microsoft.com/office/powerpoint/2010/main" val="32425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CA9E16B-C642-DC45-A46E-54A432B0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0648"/>
            <a:ext cx="5761038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MODOS DE VENTILACIÓN MECÁNICA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7A21D32-D15C-F14A-8948-505DB4003B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_tradnl" dirty="0"/>
          </a:p>
          <a:p>
            <a:endParaRPr lang="es-ES_tradnl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8166E553-7D71-C148-AC52-87B4C86B89AD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="" xmlns:a16="http://schemas.microsoft.com/office/drawing/2014/main" id="{EFA9695F-D234-B84B-9EE2-C09E6BC2DC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936492"/>
              </p:ext>
            </p:extLst>
          </p:nvPr>
        </p:nvGraphicFramePr>
        <p:xfrm>
          <a:off x="611560" y="1680507"/>
          <a:ext cx="45608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9E855AF-3D6C-9B47-AB83-037A27011AF8}"/>
              </a:ext>
            </a:extLst>
          </p:cNvPr>
          <p:cNvSpPr txBox="1"/>
          <p:nvPr/>
        </p:nvSpPr>
        <p:spPr>
          <a:xfrm>
            <a:off x="14655" y="6285219"/>
            <a:ext cx="6228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M. </a:t>
            </a:r>
            <a:r>
              <a:rPr lang="es-ES" sz="1200" dirty="0" err="1"/>
              <a:t>Subirana</a:t>
            </a:r>
            <a:r>
              <a:rPr lang="es-ES" sz="1200" dirty="0"/>
              <a:t>, P. </a:t>
            </a:r>
            <a:r>
              <a:rPr lang="es-ES" sz="1200" dirty="0" err="1"/>
              <a:t>Bazan</a:t>
            </a:r>
            <a:r>
              <a:rPr lang="es-ES" sz="1200" dirty="0"/>
              <a:t>. </a:t>
            </a:r>
            <a:r>
              <a:rPr lang="es-ES" sz="1200" dirty="0" err="1"/>
              <a:t>Modalities</a:t>
            </a:r>
            <a:r>
              <a:rPr lang="es-ES" sz="1200" dirty="0"/>
              <a:t> of </a:t>
            </a:r>
            <a:r>
              <a:rPr lang="es-ES" sz="1200" dirty="0" err="1"/>
              <a:t>mechanical</a:t>
            </a:r>
            <a:r>
              <a:rPr lang="es-ES" sz="1200" dirty="0"/>
              <a:t> </a:t>
            </a:r>
            <a:r>
              <a:rPr lang="es-ES" sz="1200" dirty="0" err="1"/>
              <a:t>ventilation</a:t>
            </a:r>
            <a:r>
              <a:rPr lang="es-ES" sz="1200" dirty="0"/>
              <a:t>. </a:t>
            </a:r>
            <a:r>
              <a:rPr lang="es-ES" sz="1200" dirty="0" err="1"/>
              <a:t>Enf</a:t>
            </a:r>
            <a:r>
              <a:rPr lang="es-ES" sz="1200" dirty="0"/>
              <a:t>. Intensiva 2000;11(1):23-32</a:t>
            </a:r>
            <a:endParaRPr lang="es-ES_tradnl" sz="1200" dirty="0"/>
          </a:p>
        </p:txBody>
      </p:sp>
    </p:spTree>
    <p:extLst>
      <p:ext uri="{BB962C8B-B14F-4D97-AF65-F5344CB8AC3E}">
        <p14:creationId xmlns:p14="http://schemas.microsoft.com/office/powerpoint/2010/main" val="320389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A6C3F97-04DD-D346-B172-2409EE281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93" y="326264"/>
            <a:ext cx="5482952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ASISTO-CONTROL VOLUMEN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="" xmlns:a16="http://schemas.microsoft.com/office/drawing/2014/main" id="{DEF7987C-5B98-BF41-BAD5-DE22EA3ED3A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553597962"/>
              </p:ext>
            </p:extLst>
          </p:nvPr>
        </p:nvGraphicFramePr>
        <p:xfrm>
          <a:off x="184807" y="1610089"/>
          <a:ext cx="5761038" cy="4176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7ECB5DA-9C6F-B847-8C48-447D75AE5756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1EE7043-A990-2346-BEC7-6A63F791D0FD}"/>
              </a:ext>
            </a:extLst>
          </p:cNvPr>
          <p:cNvSpPr txBox="1"/>
          <p:nvPr/>
        </p:nvSpPr>
        <p:spPr>
          <a:xfrm>
            <a:off x="0" y="6165308"/>
            <a:ext cx="6084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Mora Carpio AL, Mora JI. </a:t>
            </a:r>
            <a:r>
              <a:rPr lang="es-ES" sz="1000" dirty="0" err="1"/>
              <a:t>Ventilation</a:t>
            </a:r>
            <a:r>
              <a:rPr lang="es-ES" sz="1000" dirty="0"/>
              <a:t> </a:t>
            </a:r>
            <a:r>
              <a:rPr lang="es-ES" sz="1000" dirty="0" err="1"/>
              <a:t>Assist</a:t>
            </a:r>
            <a:r>
              <a:rPr lang="es-ES" sz="1000" dirty="0"/>
              <a:t> Control. [</a:t>
            </a:r>
            <a:r>
              <a:rPr lang="es-ES" sz="1000" dirty="0" err="1"/>
              <a:t>Updated</a:t>
            </a:r>
            <a:r>
              <a:rPr lang="es-ES" sz="1000" dirty="0"/>
              <a:t> 2019 Jun 2]. In: </a:t>
            </a:r>
            <a:r>
              <a:rPr lang="es-ES" sz="1000" dirty="0" err="1"/>
              <a:t>StatPearls</a:t>
            </a:r>
            <a:r>
              <a:rPr lang="es-ES" sz="1000" dirty="0"/>
              <a:t> [Internet]. </a:t>
            </a:r>
            <a:r>
              <a:rPr lang="es-ES" sz="1000" dirty="0" err="1"/>
              <a:t>Treasure</a:t>
            </a:r>
            <a:r>
              <a:rPr lang="es-ES" sz="1000" dirty="0"/>
              <a:t> Island (FL): </a:t>
            </a:r>
            <a:r>
              <a:rPr lang="es-ES" sz="1000" dirty="0" err="1"/>
              <a:t>StatPearls</a:t>
            </a:r>
            <a:r>
              <a:rPr lang="es-ES" sz="1000" dirty="0"/>
              <a:t> Publishing; 2020 </a:t>
            </a:r>
            <a:r>
              <a:rPr lang="es-ES" sz="1000" dirty="0" err="1"/>
              <a:t>Jan</a:t>
            </a:r>
            <a:r>
              <a:rPr lang="es-ES" sz="1000" dirty="0"/>
              <a:t>-. </a:t>
            </a:r>
            <a:r>
              <a:rPr lang="es-ES" sz="1000" dirty="0" err="1"/>
              <a:t>Available</a:t>
            </a:r>
            <a:r>
              <a:rPr lang="es-ES" sz="1000" dirty="0"/>
              <a:t> </a:t>
            </a:r>
            <a:r>
              <a:rPr lang="es-ES" sz="1000" dirty="0" err="1"/>
              <a:t>from</a:t>
            </a:r>
            <a:r>
              <a:rPr lang="es-ES" sz="1000" dirty="0"/>
              <a:t>: https://</a:t>
            </a:r>
            <a:r>
              <a:rPr lang="es-ES" sz="1000" dirty="0" err="1"/>
              <a:t>www.ncbi.nlm.nih.gov</a:t>
            </a:r>
            <a:r>
              <a:rPr lang="es-ES" sz="1000" dirty="0"/>
              <a:t>/</a:t>
            </a:r>
            <a:r>
              <a:rPr lang="es-ES" sz="1000" dirty="0" err="1"/>
              <a:t>books</a:t>
            </a:r>
            <a:r>
              <a:rPr lang="es-ES" sz="1000" dirty="0"/>
              <a:t>/NBK441856/</a:t>
            </a: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30640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A6C3F97-04DD-D346-B172-2409EE281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93" y="326264"/>
            <a:ext cx="5482952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ASISTO-CONTROL PRESIÓN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="" xmlns:a16="http://schemas.microsoft.com/office/drawing/2014/main" id="{DEF7987C-5B98-BF41-BAD5-DE22EA3ED3A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14897433"/>
              </p:ext>
            </p:extLst>
          </p:nvPr>
        </p:nvGraphicFramePr>
        <p:xfrm>
          <a:off x="184807" y="1610089"/>
          <a:ext cx="5761038" cy="4176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7ECB5DA-9C6F-B847-8C48-447D75AE5756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1EE7043-A990-2346-BEC7-6A63F791D0FD}"/>
              </a:ext>
            </a:extLst>
          </p:cNvPr>
          <p:cNvSpPr txBox="1"/>
          <p:nvPr/>
        </p:nvSpPr>
        <p:spPr>
          <a:xfrm>
            <a:off x="0" y="6131626"/>
            <a:ext cx="6084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Mora Carpio AL, Mora JI. </a:t>
            </a:r>
            <a:r>
              <a:rPr lang="es-ES" sz="1000" dirty="0" err="1"/>
              <a:t>Ventilation</a:t>
            </a:r>
            <a:r>
              <a:rPr lang="es-ES" sz="1000" dirty="0"/>
              <a:t> </a:t>
            </a:r>
            <a:r>
              <a:rPr lang="es-ES" sz="1000" dirty="0" err="1"/>
              <a:t>Assist</a:t>
            </a:r>
            <a:r>
              <a:rPr lang="es-ES" sz="1000" dirty="0"/>
              <a:t> Control. [</a:t>
            </a:r>
            <a:r>
              <a:rPr lang="es-ES" sz="1000" dirty="0" err="1"/>
              <a:t>Updated</a:t>
            </a:r>
            <a:r>
              <a:rPr lang="es-ES" sz="1000" dirty="0"/>
              <a:t> 2019 Jun 2]. In: </a:t>
            </a:r>
            <a:r>
              <a:rPr lang="es-ES" sz="1000" dirty="0" err="1"/>
              <a:t>StatPearls</a:t>
            </a:r>
            <a:r>
              <a:rPr lang="es-ES" sz="1000" dirty="0"/>
              <a:t> [Internet]. </a:t>
            </a:r>
            <a:r>
              <a:rPr lang="es-ES" sz="1000" dirty="0" err="1"/>
              <a:t>Treasure</a:t>
            </a:r>
            <a:r>
              <a:rPr lang="es-ES" sz="1000" dirty="0"/>
              <a:t> Island (FL): </a:t>
            </a:r>
            <a:r>
              <a:rPr lang="es-ES" sz="1000" dirty="0" err="1"/>
              <a:t>StatPearls</a:t>
            </a:r>
            <a:r>
              <a:rPr lang="es-ES" sz="1000" dirty="0"/>
              <a:t> Publishing; 2020 </a:t>
            </a:r>
            <a:r>
              <a:rPr lang="es-ES" sz="1000" dirty="0" err="1"/>
              <a:t>Jan</a:t>
            </a:r>
            <a:r>
              <a:rPr lang="es-ES" sz="1000" dirty="0"/>
              <a:t>-. </a:t>
            </a:r>
            <a:r>
              <a:rPr lang="es-ES" sz="1000" dirty="0" err="1"/>
              <a:t>Available</a:t>
            </a:r>
            <a:r>
              <a:rPr lang="es-ES" sz="1000" dirty="0"/>
              <a:t> </a:t>
            </a:r>
            <a:r>
              <a:rPr lang="es-ES" sz="1000" dirty="0" err="1"/>
              <a:t>from</a:t>
            </a:r>
            <a:r>
              <a:rPr lang="es-ES" sz="1000" dirty="0"/>
              <a:t>: https://</a:t>
            </a:r>
            <a:r>
              <a:rPr lang="es-ES" sz="1000" dirty="0" err="1"/>
              <a:t>www.ncbi.nlm.nih.gov</a:t>
            </a:r>
            <a:r>
              <a:rPr lang="es-ES" sz="1000" dirty="0"/>
              <a:t>/</a:t>
            </a:r>
            <a:r>
              <a:rPr lang="es-ES" sz="1000" dirty="0" err="1"/>
              <a:t>books</a:t>
            </a:r>
            <a:r>
              <a:rPr lang="es-ES" sz="1000" dirty="0"/>
              <a:t>/NBK441856/</a:t>
            </a: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87744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9AAD44-1C2B-F145-B846-455877871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9170"/>
            <a:ext cx="5482952" cy="774700"/>
          </a:xfrm>
        </p:spPr>
        <p:txBody>
          <a:bodyPr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PRINCIPALES CARACTERISTICAS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="" xmlns:a16="http://schemas.microsoft.com/office/drawing/2014/main" id="{125D931D-3C9A-D447-8F9C-F4407BEC00E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02167030"/>
              </p:ext>
            </p:extLst>
          </p:nvPr>
        </p:nvGraphicFramePr>
        <p:xfrm>
          <a:off x="318157" y="1628800"/>
          <a:ext cx="5761038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346">
                  <a:extLst>
                    <a:ext uri="{9D8B030D-6E8A-4147-A177-3AD203B41FA5}">
                      <a16:colId xmlns="" xmlns:a16="http://schemas.microsoft.com/office/drawing/2014/main" val="1659199754"/>
                    </a:ext>
                  </a:extLst>
                </a:gridCol>
                <a:gridCol w="1920346">
                  <a:extLst>
                    <a:ext uri="{9D8B030D-6E8A-4147-A177-3AD203B41FA5}">
                      <a16:colId xmlns="" xmlns:a16="http://schemas.microsoft.com/office/drawing/2014/main" val="2221333149"/>
                    </a:ext>
                  </a:extLst>
                </a:gridCol>
                <a:gridCol w="1920346">
                  <a:extLst>
                    <a:ext uri="{9D8B030D-6E8A-4147-A177-3AD203B41FA5}">
                      <a16:colId xmlns="" xmlns:a16="http://schemas.microsoft.com/office/drawing/2014/main" val="3650992200"/>
                    </a:ext>
                  </a:extLst>
                </a:gridCol>
              </a:tblGrid>
              <a:tr h="1040985">
                <a:tc>
                  <a:txBody>
                    <a:bodyPr/>
                    <a:lstStyle/>
                    <a:p>
                      <a:pPr algn="ctr"/>
                      <a:endParaRPr lang="es-ES_tradnl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/>
                        <a:t>ASISTO CONTROL VOLUMEN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/>
                        <a:t>ASISTO CONTROL PRESIÓN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30787383"/>
                  </a:ext>
                </a:extLst>
              </a:tr>
              <a:tr h="1479295"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/>
                        <a:t>Principales ajustes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/>
                        <a:t>Volumen corriente</a:t>
                      </a:r>
                    </a:p>
                    <a:p>
                      <a:pPr algn="ctr"/>
                      <a:r>
                        <a:rPr lang="es-ES_tradnl" sz="1600" dirty="0" err="1"/>
                        <a:t>Frec</a:t>
                      </a:r>
                      <a:r>
                        <a:rPr lang="es-ES_tradnl" sz="1600" dirty="0"/>
                        <a:t>. respiratoria</a:t>
                      </a:r>
                    </a:p>
                    <a:p>
                      <a:pPr algn="ctr"/>
                      <a:r>
                        <a:rPr lang="es-ES_tradnl" sz="1600" dirty="0" err="1"/>
                        <a:t>Trigger</a:t>
                      </a:r>
                      <a:endParaRPr lang="es-ES_tradnl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/>
                        <a:t>Presión inspiratoria</a:t>
                      </a:r>
                    </a:p>
                    <a:p>
                      <a:pPr algn="ctr"/>
                      <a:r>
                        <a:rPr lang="es-ES_tradnl" sz="1600" dirty="0" err="1"/>
                        <a:t>Frec</a:t>
                      </a:r>
                      <a:r>
                        <a:rPr lang="es-ES_tradnl" sz="1600" dirty="0"/>
                        <a:t>. Respiratoria</a:t>
                      </a:r>
                    </a:p>
                    <a:p>
                      <a:pPr algn="ctr"/>
                      <a:r>
                        <a:rPr lang="es-ES_tradnl" sz="1600" dirty="0"/>
                        <a:t>Tiempo inspiratorio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15968346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172F04E-F923-9346-B7B9-61B059103674}"/>
              </a:ext>
            </a:extLst>
          </p:cNvPr>
          <p:cNvSpPr txBox="1"/>
          <p:nvPr/>
        </p:nvSpPr>
        <p:spPr>
          <a:xfrm>
            <a:off x="-5693" y="6309320"/>
            <a:ext cx="6084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Nelson Fonseca. Ventilación controlada por volumen y presión. </a:t>
            </a:r>
            <a:r>
              <a:rPr lang="es-ES" sz="1000" dirty="0" err="1"/>
              <a:t>Researchgate</a:t>
            </a:r>
            <a:r>
              <a:rPr lang="es-ES" sz="1000" dirty="0"/>
              <a:t>, 2017; </a:t>
            </a:r>
            <a:r>
              <a:rPr lang="es-ES" sz="1000" dirty="0" err="1"/>
              <a:t>january</a:t>
            </a:r>
            <a:r>
              <a:rPr lang="es-ES" sz="1000" dirty="0"/>
              <a:t>. </a:t>
            </a:r>
            <a:endParaRPr lang="es-ES_tradnl" sz="1000" dirty="0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5D1DEB34-B53A-1140-B34B-E5F1A0985664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3369810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DD2619-9C61-8547-AA1B-1D744E3E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915000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CURVAS EN VENTILACIÓN MECÁNICA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334C5F6-1F35-7B4C-AB3E-521B7759D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21369"/>
            <a:ext cx="6026181" cy="350445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0498DB70-37B3-5C42-B886-27C02DA2D463}"/>
              </a:ext>
            </a:extLst>
          </p:cNvPr>
          <p:cNvSpPr txBox="1"/>
          <p:nvPr/>
        </p:nvSpPr>
        <p:spPr>
          <a:xfrm>
            <a:off x="34064" y="6304836"/>
            <a:ext cx="6084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Nelson Fonseca. Ventilación controlada por volumen y presión. </a:t>
            </a:r>
            <a:r>
              <a:rPr lang="es-ES" sz="1000" dirty="0" err="1"/>
              <a:t>Researchgate</a:t>
            </a:r>
            <a:r>
              <a:rPr lang="es-ES" sz="1000" dirty="0"/>
              <a:t>, 2017; </a:t>
            </a:r>
            <a:r>
              <a:rPr lang="es-ES" sz="1000" dirty="0" err="1"/>
              <a:t>january</a:t>
            </a:r>
            <a:r>
              <a:rPr lang="es-ES" sz="1000" dirty="0"/>
              <a:t>. </a:t>
            </a:r>
            <a:endParaRPr lang="es-ES_tradnl" sz="1000" dirty="0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23424CC0-1068-5843-B9E6-468F464E5B1A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="" xmlns:a16="http://schemas.microsoft.com/office/drawing/2014/main" id="{E35E0AAF-1D6A-3444-AF5B-8BF0CAB6902E}"/>
              </a:ext>
            </a:extLst>
          </p:cNvPr>
          <p:cNvCxnSpPr>
            <a:cxnSpLocks/>
          </p:cNvCxnSpPr>
          <p:nvPr/>
        </p:nvCxnSpPr>
        <p:spPr>
          <a:xfrm>
            <a:off x="3275856" y="2132856"/>
            <a:ext cx="0" cy="280831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753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0498DB70-37B3-5C42-B886-27C02DA2D463}"/>
              </a:ext>
            </a:extLst>
          </p:cNvPr>
          <p:cNvSpPr txBox="1"/>
          <p:nvPr/>
        </p:nvSpPr>
        <p:spPr>
          <a:xfrm>
            <a:off x="-5693" y="6337141"/>
            <a:ext cx="6084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Nelson Fonseca. Ventilación controlada por volumen y presión. </a:t>
            </a:r>
            <a:r>
              <a:rPr lang="es-ES" sz="1000" dirty="0" err="1"/>
              <a:t>Researchgate</a:t>
            </a:r>
            <a:r>
              <a:rPr lang="es-ES" sz="1000" dirty="0"/>
              <a:t>, 2017; </a:t>
            </a:r>
            <a:r>
              <a:rPr lang="es-ES" sz="1000" dirty="0" err="1"/>
              <a:t>january</a:t>
            </a:r>
            <a:r>
              <a:rPr lang="es-ES" sz="1000" dirty="0"/>
              <a:t>. </a:t>
            </a:r>
            <a:endParaRPr lang="es-ES_tradnl" sz="1000" dirty="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5C58ECA-54DA-BF43-A617-3FB5D83B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1" y="1780677"/>
            <a:ext cx="5806801" cy="329664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17B252D-9579-514A-8235-FA804AA3CA47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EB1EE6F5-E226-FB4D-8433-F40E49DC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915000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CURVAS EN 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68381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B5E2770-067F-A64F-AC58-9A297B8A3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3949"/>
            <a:ext cx="6588224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="" xmlns:a16="http://schemas.microsoft.com/office/drawing/2014/main" id="{EB68C023-019C-6C45-B188-C66FE1248A22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125773460"/>
              </p:ext>
            </p:extLst>
          </p:nvPr>
        </p:nvGraphicFramePr>
        <p:xfrm>
          <a:off x="426384" y="2294260"/>
          <a:ext cx="5513767" cy="3528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/>
              <a:t>¿Cómo programar el VM inicialmente?</a:t>
            </a:r>
            <a:endParaRPr lang="es-ES"/>
          </a:p>
          <a:p>
            <a:endParaRPr lang="es-ES_tradnl" dirty="0"/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B2DC37BA-1EB9-2C4C-ACFC-1A8B31E42169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1154425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Volumen corriente (</a:t>
            </a:r>
            <a:r>
              <a:rPr lang="es-ES" dirty="0" err="1"/>
              <a:t>Vt</a:t>
            </a:r>
            <a:r>
              <a:rPr lang="es-ES" dirty="0"/>
              <a:t>)</a:t>
            </a:r>
          </a:p>
          <a:p>
            <a:endParaRPr lang="es-ES" dirty="0"/>
          </a:p>
          <a:p>
            <a:pPr lvl="1"/>
            <a:r>
              <a:rPr lang="es-ES" sz="3200" b="1" dirty="0"/>
              <a:t>6 a 8 </a:t>
            </a:r>
            <a:r>
              <a:rPr lang="es-ES" dirty="0"/>
              <a:t>ml/kg peso ideal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sp>
        <p:nvSpPr>
          <p:cNvPr id="6" name="Rectángulo redondeado 5">
            <a:extLst>
              <a:ext uri="{FF2B5EF4-FFF2-40B4-BE49-F238E27FC236}">
                <a16:creationId xmlns="" xmlns:a16="http://schemas.microsoft.com/office/drawing/2014/main" id="{044452B7-262B-4D40-90CF-59C37F0621D5}"/>
              </a:ext>
            </a:extLst>
          </p:cNvPr>
          <p:cNvSpPr/>
          <p:nvPr/>
        </p:nvSpPr>
        <p:spPr>
          <a:xfrm>
            <a:off x="35096" y="3464979"/>
            <a:ext cx="309706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Peso ideal:</a:t>
            </a:r>
          </a:p>
          <a:p>
            <a:pPr marL="285750" indent="-285750" algn="ctr">
              <a:buFontTx/>
              <a:buChar char="-"/>
            </a:pPr>
            <a:r>
              <a:rPr lang="es-ES_tradnl" dirty="0"/>
              <a:t>Talla (m)</a:t>
            </a:r>
            <a:r>
              <a:rPr lang="es-ES_tradnl" baseline="30000" dirty="0"/>
              <a:t>2</a:t>
            </a:r>
            <a:r>
              <a:rPr lang="es-ES_tradnl" dirty="0"/>
              <a:t> x 21.5 (mujeres)</a:t>
            </a:r>
          </a:p>
          <a:p>
            <a:pPr marL="285750" indent="-285750" algn="ctr">
              <a:buFontTx/>
              <a:buChar char="-"/>
            </a:pPr>
            <a:r>
              <a:rPr lang="es-ES_tradnl" dirty="0"/>
              <a:t>- Talla (m)</a:t>
            </a:r>
            <a:r>
              <a:rPr lang="es-ES_tradnl" baseline="30000" dirty="0"/>
              <a:t>2</a:t>
            </a:r>
            <a:r>
              <a:rPr lang="es-ES_tradnl" dirty="0"/>
              <a:t> x 3 (hombres)</a:t>
            </a:r>
          </a:p>
        </p:txBody>
      </p:sp>
      <p:pic>
        <p:nvPicPr>
          <p:cNvPr id="7" name="Marcador de contenido 4">
            <a:extLst>
              <a:ext uri="{FF2B5EF4-FFF2-40B4-BE49-F238E27FC236}">
                <a16:creationId xmlns="" xmlns:a16="http://schemas.microsoft.com/office/drawing/2014/main" id="{37D00191-98FA-2D42-815C-F43B99C7B9A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3"/>
          <a:stretch/>
        </p:blipFill>
        <p:spPr>
          <a:xfrm>
            <a:off x="3348584" y="3038306"/>
            <a:ext cx="2736304" cy="3498550"/>
          </a:xfr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56A6D1D7-08DC-364C-808F-49440DF6FC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84" y="3816573"/>
            <a:ext cx="432047" cy="5202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0A4496C3-0F98-EE48-B71A-DF8F0C3A05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640" y="3770607"/>
            <a:ext cx="504055" cy="60696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25ED0BA0-4F9D-5F4D-86DF-4CFAEA162CDB}"/>
              </a:ext>
            </a:extLst>
          </p:cNvPr>
          <p:cNvSpPr/>
          <p:nvPr/>
        </p:nvSpPr>
        <p:spPr>
          <a:xfrm>
            <a:off x="3348584" y="3197059"/>
            <a:ext cx="1512168" cy="3352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79776FDA-06FD-F845-A7A2-FB08CBB13730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191426CA-D72F-9D44-B2AE-75F77AE8405D}"/>
              </a:ext>
            </a:extLst>
          </p:cNvPr>
          <p:cNvSpPr txBox="1">
            <a:spLocks/>
          </p:cNvSpPr>
          <p:nvPr/>
        </p:nvSpPr>
        <p:spPr>
          <a:xfrm>
            <a:off x="0" y="332656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242683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PEEP</a:t>
            </a:r>
          </a:p>
          <a:p>
            <a:endParaRPr lang="es-ES" dirty="0"/>
          </a:p>
          <a:p>
            <a:pPr lvl="1"/>
            <a:r>
              <a:rPr lang="es-ES" sz="3200" b="1" dirty="0"/>
              <a:t>5 a 8 </a:t>
            </a:r>
            <a:r>
              <a:rPr lang="es-ES" dirty="0"/>
              <a:t>cm H2O 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75F68CC-4823-BF4F-BECB-DA7F6C12B8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33762" r="53987" b="31504"/>
          <a:stretch/>
        </p:blipFill>
        <p:spPr>
          <a:xfrm>
            <a:off x="1331640" y="3429000"/>
            <a:ext cx="3528392" cy="15121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C73D2BA-61DE-D24D-99F3-3B9620F5F96E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99BF8FBF-0755-8E46-AB20-65BA9732476A}"/>
              </a:ext>
            </a:extLst>
          </p:cNvPr>
          <p:cNvSpPr txBox="1">
            <a:spLocks/>
          </p:cNvSpPr>
          <p:nvPr/>
        </p:nvSpPr>
        <p:spPr>
          <a:xfrm>
            <a:off x="0" y="260648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2541194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Disparo (</a:t>
            </a:r>
            <a:r>
              <a:rPr lang="es-ES" dirty="0" err="1"/>
              <a:t>Trigger</a:t>
            </a:r>
            <a:r>
              <a:rPr lang="es-ES" dirty="0"/>
              <a:t>)</a:t>
            </a:r>
          </a:p>
          <a:p>
            <a:endParaRPr lang="es-ES" dirty="0"/>
          </a:p>
          <a:p>
            <a:pPr lvl="1"/>
            <a:r>
              <a:rPr lang="es-ES" sz="3200" b="1" dirty="0"/>
              <a:t>1 a 2 </a:t>
            </a:r>
            <a:r>
              <a:rPr lang="es-ES" dirty="0"/>
              <a:t>L/min (flujo)**</a:t>
            </a:r>
          </a:p>
          <a:p>
            <a:pPr lvl="1"/>
            <a:r>
              <a:rPr lang="es-ES" sz="3200" b="1" dirty="0" smtClean="0"/>
              <a:t>0.5 </a:t>
            </a:r>
            <a:r>
              <a:rPr lang="es-ES" sz="3200" b="1" dirty="0"/>
              <a:t>a -2 </a:t>
            </a:r>
            <a:r>
              <a:rPr lang="es-ES" dirty="0"/>
              <a:t>mc H2O (presión)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75F68CC-4823-BF4F-BECB-DA7F6C12B8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33762" r="53987" b="31504"/>
          <a:stretch/>
        </p:blipFill>
        <p:spPr>
          <a:xfrm>
            <a:off x="1037711" y="3645024"/>
            <a:ext cx="3528392" cy="151216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7E7F88C3-5CB2-DA4C-A0CE-DE01CC64A860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70CDD42C-4A6F-4249-AC21-1E2C91BA3C52}"/>
              </a:ext>
            </a:extLst>
          </p:cNvPr>
          <p:cNvSpPr txBox="1">
            <a:spLocks/>
          </p:cNvSpPr>
          <p:nvPr/>
        </p:nvSpPr>
        <p:spPr>
          <a:xfrm>
            <a:off x="-89743" y="260648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2702877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FiO2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sz="3200" b="1" dirty="0"/>
              <a:t>90 a 94% </a:t>
            </a:r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A3193AC7-EE24-8C49-B0F4-0239F7E53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6" y="2780928"/>
            <a:ext cx="5313315" cy="258055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E51B9BC8-084D-EF40-8CEF-0692B6A9EFE8}"/>
              </a:ext>
            </a:extLst>
          </p:cNvPr>
          <p:cNvSpPr txBox="1"/>
          <p:nvPr/>
        </p:nvSpPr>
        <p:spPr>
          <a:xfrm>
            <a:off x="0" y="6299965"/>
            <a:ext cx="6300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 </a:t>
            </a:r>
            <a:r>
              <a:rPr lang="es-ES" sz="1000" dirty="0" err="1"/>
              <a:t>Siemieniuk</a:t>
            </a:r>
            <a:r>
              <a:rPr lang="es-ES" sz="1000" dirty="0"/>
              <a:t> R, et al. </a:t>
            </a:r>
            <a:r>
              <a:rPr lang="en" sz="1000" dirty="0"/>
              <a:t>Oxygen therapy for acutely ill medical patients: a clinical practice guideline. </a:t>
            </a:r>
            <a:r>
              <a:rPr lang="es-ES" sz="1000" dirty="0"/>
              <a:t>BMJ 2018;363:k4169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2908B076-AD4F-AF45-A87E-053CF5D6216E}"/>
              </a:ext>
            </a:extLst>
          </p:cNvPr>
          <p:cNvSpPr/>
          <p:nvPr/>
        </p:nvSpPr>
        <p:spPr>
          <a:xfrm>
            <a:off x="2195736" y="5517232"/>
            <a:ext cx="1368152" cy="648072"/>
          </a:xfrm>
          <a:prstGeom prst="rect">
            <a:avLst/>
          </a:prstGeom>
          <a:solidFill>
            <a:srgbClr val="002060"/>
          </a:solidFill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_tradnl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Idealmente &lt; 60%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FB020CCF-3225-614F-A9E0-D85284C3853D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9EA6EBF6-AD73-0D44-8802-609D53D83536}"/>
              </a:ext>
            </a:extLst>
          </p:cNvPr>
          <p:cNvSpPr txBox="1">
            <a:spLocks/>
          </p:cNvSpPr>
          <p:nvPr/>
        </p:nvSpPr>
        <p:spPr>
          <a:xfrm>
            <a:off x="41046" y="332656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3186331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Relación I:E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sz="3200" b="1" dirty="0"/>
              <a:t>1:2 o 1:3</a:t>
            </a:r>
            <a:r>
              <a:rPr lang="es-ES" sz="3200" dirty="0"/>
              <a:t> </a:t>
            </a:r>
            <a:r>
              <a:rPr lang="es-ES" dirty="0"/>
              <a:t>normal</a:t>
            </a:r>
          </a:p>
          <a:p>
            <a:pPr marL="457200" lvl="1" indent="0">
              <a:buNone/>
            </a:pPr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E51B9BC8-084D-EF40-8CEF-0692B6A9EFE8}"/>
              </a:ext>
            </a:extLst>
          </p:cNvPr>
          <p:cNvSpPr txBox="1"/>
          <p:nvPr/>
        </p:nvSpPr>
        <p:spPr>
          <a:xfrm>
            <a:off x="-9663" y="6291981"/>
            <a:ext cx="6300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 </a:t>
            </a:r>
            <a:r>
              <a:rPr lang="es-ES" sz="1000" dirty="0" err="1"/>
              <a:t>Siemieniuk</a:t>
            </a:r>
            <a:r>
              <a:rPr lang="es-ES" sz="1000" dirty="0"/>
              <a:t> R, et al. </a:t>
            </a:r>
            <a:r>
              <a:rPr lang="en" sz="1000" dirty="0"/>
              <a:t>Oxygen therapy for acutely ill medical patients: a clinical practice guideline. </a:t>
            </a:r>
            <a:r>
              <a:rPr lang="es-ES" sz="1000" dirty="0"/>
              <a:t>BMJ 2018;363:k4169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="" xmlns:a16="http://schemas.microsoft.com/office/drawing/2014/main" id="{78EEA27D-26CE-B547-B907-49E4BA3E9582}"/>
              </a:ext>
            </a:extLst>
          </p:cNvPr>
          <p:cNvSpPr/>
          <p:nvPr/>
        </p:nvSpPr>
        <p:spPr>
          <a:xfrm>
            <a:off x="1259632" y="3068960"/>
            <a:ext cx="2880320" cy="129614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Esta condicionada por:</a:t>
            </a:r>
          </a:p>
          <a:p>
            <a:pPr marL="285750" indent="-285750" algn="ctr">
              <a:buFontTx/>
              <a:buChar char="-"/>
            </a:pPr>
            <a:r>
              <a:rPr lang="es-ES_tradnl" dirty="0"/>
              <a:t>Frecuencia respiratoria</a:t>
            </a:r>
          </a:p>
          <a:p>
            <a:pPr marL="285750" indent="-285750" algn="ctr">
              <a:buFontTx/>
              <a:buChar char="-"/>
            </a:pPr>
            <a:r>
              <a:rPr lang="es-ES_tradnl" dirty="0"/>
              <a:t>Flujo inspiratorio</a:t>
            </a:r>
          </a:p>
          <a:p>
            <a:pPr marL="285750" indent="-285750" algn="ctr">
              <a:buFontTx/>
              <a:buChar char="-"/>
            </a:pPr>
            <a:r>
              <a:rPr lang="es-ES_tradnl" dirty="0"/>
              <a:t>Pausa inspiratoria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240B162D-F127-D140-A90F-FCD9139E40CF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4D4AC654-BF27-DA43-912D-E23E402E4106}"/>
              </a:ext>
            </a:extLst>
          </p:cNvPr>
          <p:cNvSpPr txBox="1">
            <a:spLocks/>
          </p:cNvSpPr>
          <p:nvPr/>
        </p:nvSpPr>
        <p:spPr>
          <a:xfrm>
            <a:off x="-24165" y="260648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738609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Flujo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sz="3200" b="1" dirty="0"/>
              <a:t>25 a 60 </a:t>
            </a:r>
            <a:r>
              <a:rPr lang="es-ES" dirty="0"/>
              <a:t>L/min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6157CF5-DC57-454F-9CED-18042617CA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305"/>
          <a:stretch/>
        </p:blipFill>
        <p:spPr>
          <a:xfrm>
            <a:off x="489015" y="2852936"/>
            <a:ext cx="3074873" cy="26572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6F9537B7-3072-7E40-B6E9-AB78A4DB8B00}"/>
              </a:ext>
            </a:extLst>
          </p:cNvPr>
          <p:cNvSpPr txBox="1"/>
          <p:nvPr/>
        </p:nvSpPr>
        <p:spPr>
          <a:xfrm>
            <a:off x="971601" y="5510168"/>
            <a:ext cx="452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** ajustar para una relación I:E de 1:2/1:3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306B323A-7547-BE4B-BB49-710AF8EFFB74}"/>
              </a:ext>
            </a:extLst>
          </p:cNvPr>
          <p:cNvSpPr txBox="1"/>
          <p:nvPr/>
        </p:nvSpPr>
        <p:spPr>
          <a:xfrm>
            <a:off x="0" y="6335633"/>
            <a:ext cx="6084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Nelson Fonseca. Ventilación controlada por volumen y presión. </a:t>
            </a:r>
            <a:r>
              <a:rPr lang="es-ES" sz="1000" dirty="0" err="1"/>
              <a:t>Researchgate</a:t>
            </a:r>
            <a:r>
              <a:rPr lang="es-ES" sz="1000" dirty="0"/>
              <a:t>, 2017; </a:t>
            </a:r>
            <a:r>
              <a:rPr lang="es-ES" sz="1000" dirty="0" err="1"/>
              <a:t>january</a:t>
            </a:r>
            <a:r>
              <a:rPr lang="es-ES" sz="1000" dirty="0"/>
              <a:t>. </a:t>
            </a:r>
            <a:endParaRPr lang="es-ES_tradnl" sz="1000" dirty="0"/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5BD047C-FC9E-0145-9AF1-E3B9AC2228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53" t="64700" r="33455" b="18495"/>
          <a:stretch/>
        </p:blipFill>
        <p:spPr>
          <a:xfrm>
            <a:off x="3966831" y="3356793"/>
            <a:ext cx="2038414" cy="11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2975AB4A-968D-0F4B-9805-AC7B47A24D3B}"/>
              </a:ext>
            </a:extLst>
          </p:cNvPr>
          <p:cNvSpPr txBox="1"/>
          <p:nvPr/>
        </p:nvSpPr>
        <p:spPr>
          <a:xfrm>
            <a:off x="12570" y="0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1D7F3713-B2CF-4D40-ABF9-353A5304C2A8}"/>
              </a:ext>
            </a:extLst>
          </p:cNvPr>
          <p:cNvSpPr txBox="1">
            <a:spLocks/>
          </p:cNvSpPr>
          <p:nvPr/>
        </p:nvSpPr>
        <p:spPr>
          <a:xfrm>
            <a:off x="0" y="230832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79661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Frecuencia respiratoria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sz="3200" b="1" dirty="0"/>
              <a:t>12 a 20 </a:t>
            </a:r>
            <a:r>
              <a:rPr lang="es-ES" dirty="0"/>
              <a:t>por minuto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A6805094-2B27-0749-8CA1-DA12CAA54A30}"/>
              </a:ext>
            </a:extLst>
          </p:cNvPr>
          <p:cNvSpPr txBox="1"/>
          <p:nvPr/>
        </p:nvSpPr>
        <p:spPr>
          <a:xfrm>
            <a:off x="0" y="6330294"/>
            <a:ext cx="6084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Nelson Fonseca. Ventilación controlada por volumen y presión. </a:t>
            </a:r>
            <a:r>
              <a:rPr lang="es-ES" sz="1000" dirty="0" err="1"/>
              <a:t>Researchgate</a:t>
            </a:r>
            <a:r>
              <a:rPr lang="es-ES" sz="1000" dirty="0"/>
              <a:t>, 2017; </a:t>
            </a:r>
            <a:r>
              <a:rPr lang="es-ES" sz="1000" dirty="0" err="1"/>
              <a:t>january</a:t>
            </a:r>
            <a:r>
              <a:rPr lang="es-ES" sz="1000" dirty="0"/>
              <a:t>. </a:t>
            </a:r>
            <a:endParaRPr lang="es-ES_tradnl" sz="1000" dirty="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5F59853-7CC7-D54B-8ECE-185FF5560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212976"/>
            <a:ext cx="3128764" cy="156438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A75DDA20-7489-0F48-A98C-9A3930D6B3FE}"/>
              </a:ext>
            </a:extLst>
          </p:cNvPr>
          <p:cNvSpPr/>
          <p:nvPr/>
        </p:nvSpPr>
        <p:spPr>
          <a:xfrm>
            <a:off x="1432762" y="4057978"/>
            <a:ext cx="2062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PaCO2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28379D39-D014-8D4E-B48C-DD6027CA5207}"/>
              </a:ext>
            </a:extLst>
          </p:cNvPr>
          <p:cNvSpPr txBox="1"/>
          <p:nvPr/>
        </p:nvSpPr>
        <p:spPr>
          <a:xfrm>
            <a:off x="0" y="-47275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781067BF-4087-A249-BCED-F82016F4780F}"/>
              </a:ext>
            </a:extLst>
          </p:cNvPr>
          <p:cNvSpPr txBox="1">
            <a:spLocks/>
          </p:cNvSpPr>
          <p:nvPr/>
        </p:nvSpPr>
        <p:spPr>
          <a:xfrm>
            <a:off x="0" y="332656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PARÁMETROS BÁSICOS DE PROGRAMACIÓN</a:t>
            </a:r>
          </a:p>
        </p:txBody>
      </p:sp>
    </p:spTree>
    <p:extLst>
      <p:ext uri="{BB962C8B-B14F-4D97-AF65-F5344CB8AC3E}">
        <p14:creationId xmlns:p14="http://schemas.microsoft.com/office/powerpoint/2010/main" val="122956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3CD9AB6-68EB-994E-8D70-B81987B79160}"/>
              </a:ext>
            </a:extLst>
          </p:cNvPr>
          <p:cNvSpPr txBox="1">
            <a:spLocks/>
          </p:cNvSpPr>
          <p:nvPr/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Pausa inspiratoria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_tradnl" dirty="0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A6805094-2B27-0749-8CA1-DA12CAA54A30}"/>
              </a:ext>
            </a:extLst>
          </p:cNvPr>
          <p:cNvSpPr txBox="1"/>
          <p:nvPr/>
        </p:nvSpPr>
        <p:spPr>
          <a:xfrm>
            <a:off x="0" y="6351429"/>
            <a:ext cx="6084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Nelson Fonseca. Ventilación controlada por volumen y presión. </a:t>
            </a:r>
            <a:r>
              <a:rPr lang="es-ES" sz="1000" dirty="0" err="1"/>
              <a:t>Researchgate</a:t>
            </a:r>
            <a:r>
              <a:rPr lang="es-ES" sz="1000" dirty="0"/>
              <a:t>, 2017; </a:t>
            </a:r>
            <a:r>
              <a:rPr lang="es-ES" sz="1000" dirty="0" err="1"/>
              <a:t>january</a:t>
            </a:r>
            <a:r>
              <a:rPr lang="es-ES" sz="1000" dirty="0"/>
              <a:t>. </a:t>
            </a:r>
            <a:endParaRPr lang="es-ES_tradnl" sz="1000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A33F2B6-A739-BC48-8DF7-34C808925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85" y="2492896"/>
            <a:ext cx="4713918" cy="239179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0EABF9A1-3C5F-3441-908B-7042337BBD73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8003EB47-45B8-9249-930F-79FDE3A4D52B}"/>
              </a:ext>
            </a:extLst>
          </p:cNvPr>
          <p:cNvSpPr txBox="1">
            <a:spLocks/>
          </p:cNvSpPr>
          <p:nvPr/>
        </p:nvSpPr>
        <p:spPr>
          <a:xfrm>
            <a:off x="311191" y="368140"/>
            <a:ext cx="6588224" cy="774700"/>
          </a:xfrm>
          <a:prstGeom prst="rect">
            <a:avLst/>
          </a:prstGeom>
        </p:spPr>
        <p:txBody>
          <a:bodyPr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Montserrat ExtraBold" panose="00000900000000000000" pitchFamily="2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MONITOREO DE PRESIONES</a:t>
            </a:r>
          </a:p>
        </p:txBody>
      </p:sp>
    </p:spTree>
    <p:extLst>
      <p:ext uri="{BB962C8B-B14F-4D97-AF65-F5344CB8AC3E}">
        <p14:creationId xmlns:p14="http://schemas.microsoft.com/office/powerpoint/2010/main" val="922721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B5E2770-067F-A64F-AC58-9A297B8A3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93" y="404664"/>
            <a:ext cx="5482952" cy="774700"/>
          </a:xfrm>
        </p:spPr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PROGRAMACIÓN  DE VM EN COVID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639A40E-48B3-9047-A519-0FF1480D10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_tradnl" dirty="0"/>
              <a:t>Ventilación pulmonar protectora</a:t>
            </a:r>
          </a:p>
          <a:p>
            <a:endParaRPr lang="es-ES_tradnl" dirty="0"/>
          </a:p>
          <a:p>
            <a:pPr lvl="1"/>
            <a:r>
              <a:rPr lang="es-ES_tradnl" dirty="0" err="1"/>
              <a:t>Vt</a:t>
            </a:r>
            <a:r>
              <a:rPr lang="es-ES_tradnl" dirty="0"/>
              <a:t>: 4 a 6 ml/kg peso predicho</a:t>
            </a:r>
          </a:p>
          <a:p>
            <a:pPr lvl="1"/>
            <a:r>
              <a:rPr lang="es-ES_tradnl" dirty="0"/>
              <a:t>PEEP ajustado de acuerdo con </a:t>
            </a:r>
            <a:r>
              <a:rPr lang="es-ES_tradnl" dirty="0" err="1"/>
              <a:t>ARDSNet</a:t>
            </a:r>
            <a:r>
              <a:rPr lang="es-ES_tradnl" dirty="0"/>
              <a:t>. Inicial 8 a 10 cmH2O</a:t>
            </a:r>
          </a:p>
          <a:p>
            <a:pPr lvl="1"/>
            <a:r>
              <a:rPr lang="es-ES_tradnl" dirty="0"/>
              <a:t>FiO2 necesaria para mantener SaO2 de 88% a 94%.</a:t>
            </a:r>
          </a:p>
          <a:p>
            <a:pPr lvl="1"/>
            <a:r>
              <a:rPr lang="es-ES_tradnl" dirty="0"/>
              <a:t>Relación I:E de 1:2 o 1:1.5</a:t>
            </a:r>
          </a:p>
          <a:p>
            <a:pPr lvl="1"/>
            <a:r>
              <a:rPr lang="es-ES_tradnl" dirty="0"/>
              <a:t>Presión meseta &lt; 30 cmH2O</a:t>
            </a:r>
          </a:p>
          <a:p>
            <a:pPr lvl="1"/>
            <a:r>
              <a:rPr lang="es-ES_tradnl" dirty="0" err="1"/>
              <a:t>Driving</a:t>
            </a:r>
            <a:r>
              <a:rPr lang="es-ES_tradnl" dirty="0"/>
              <a:t> </a:t>
            </a:r>
            <a:r>
              <a:rPr lang="es-ES_tradnl" dirty="0" err="1"/>
              <a:t>Pressure</a:t>
            </a:r>
            <a:r>
              <a:rPr lang="es-ES_tradnl" dirty="0"/>
              <a:t> ≤ 13 cmH2O.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B375F162-B2D8-3D46-BC7F-73CBDCA71FBD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701041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3A31927-34A8-1B48-9624-B1CFC8BD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algn="ctr"/>
            <a:r>
              <a:rPr lang="es-ES_tradnl" sz="2000" dirty="0">
                <a:solidFill>
                  <a:srgbClr val="004846"/>
                </a:solidFill>
                <a:ea typeface="+mn-ea"/>
                <a:cs typeface="Arial" charset="0"/>
              </a:rPr>
              <a:t>MODOS BÁSICOS DE MONITOREO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8310E86-F0D4-3346-A5EA-89C5926F11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/>
              <a:t>Presión meseta</a:t>
            </a:r>
          </a:p>
          <a:p>
            <a:r>
              <a:rPr lang="es-ES" dirty="0"/>
              <a:t>PaCO2 permisible</a:t>
            </a:r>
          </a:p>
          <a:p>
            <a:r>
              <a:rPr lang="es-ES" dirty="0"/>
              <a:t>FiO2</a:t>
            </a:r>
          </a:p>
          <a:p>
            <a:r>
              <a:rPr lang="es-ES" dirty="0"/>
              <a:t>Radiografía de tórax</a:t>
            </a:r>
          </a:p>
          <a:p>
            <a:r>
              <a:rPr lang="es-ES" dirty="0"/>
              <a:t>PaO2/FiO2</a:t>
            </a:r>
          </a:p>
          <a:p>
            <a:endParaRPr lang="es-ES_tradnl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5EB873A-93C5-214F-B1CA-40B5F2D6C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61048"/>
            <a:ext cx="4713918" cy="23917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529B7623-FC5A-FF4E-ACE9-0BFC8D63E3D6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2412675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E59A163-7574-8D4A-B6E3-412518081F8C}"/>
              </a:ext>
            </a:extLst>
          </p:cNvPr>
          <p:cNvSpPr txBox="1"/>
          <p:nvPr/>
        </p:nvSpPr>
        <p:spPr>
          <a:xfrm>
            <a:off x="0" y="-27384"/>
            <a:ext cx="622818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PARÁMETROS INICIALES EN EL MANEJO DEL PACIENTE CON VENTILACIÓN MECÁNICA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E960C76-648D-40DC-8477-C7C0B21432A3}"/>
              </a:ext>
            </a:extLst>
          </p:cNvPr>
          <p:cNvSpPr txBox="1"/>
          <p:nvPr/>
        </p:nvSpPr>
        <p:spPr>
          <a:xfrm>
            <a:off x="1043608" y="1772816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Montserrat" panose="00000500000000000000" pitchFamily="2" charset="0"/>
              </a:rPr>
              <a:t>Correo electrónico:</a:t>
            </a:r>
            <a:endParaRPr lang="es-MX" sz="2800" dirty="0">
              <a:latin typeface="Montserrat" panose="00000500000000000000" pitchFamily="2" charset="0"/>
            </a:endParaRPr>
          </a:p>
          <a:p>
            <a:endParaRPr lang="es-MX" sz="2800" dirty="0">
              <a:latin typeface="Montserrat" panose="00000500000000000000" pitchFamily="2" charset="0"/>
            </a:endParaRPr>
          </a:p>
          <a:p>
            <a:r>
              <a:rPr lang="es-MX" sz="2800" dirty="0" smtClean="0">
                <a:latin typeface="Montserrat" panose="00000500000000000000" pitchFamily="2" charset="0"/>
              </a:rPr>
              <a:t>jazieldr@gmail.com </a:t>
            </a:r>
            <a:endParaRPr lang="es-MX" sz="2800" dirty="0">
              <a:latin typeface="Montserrat" panose="00000500000000000000" pitchFamily="2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243974" y="692696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CONTACTO</a:t>
            </a:r>
            <a:endParaRPr lang="es-MX" dirty="0"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527620"/>
      </p:ext>
    </p:extLst>
  </p:cSld>
  <p:clrMapOvr>
    <a:masterClrMapping/>
  </p:clrMapOvr>
</p:sld>
</file>

<file path=ppt/theme/theme1.xml><?xml version="1.0" encoding="utf-8"?>
<a:theme xmlns:a="http://schemas.openxmlformats.org/drawingml/2006/main" name="propuesta 1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</TotalTime>
  <Words>984</Words>
  <Application>Microsoft Office PowerPoint</Application>
  <PresentationFormat>Presentación en pantalla (4:3)</PresentationFormat>
  <Paragraphs>197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propuesta 1</vt:lpstr>
      <vt:lpstr>Presentación de PowerPoint</vt:lpstr>
      <vt:lpstr>Presentación de PowerPoint</vt:lpstr>
      <vt:lpstr>MEDIDAS DE BIOSEGURIDAD</vt:lpstr>
      <vt:lpstr>VENTILACIÓN MECANICA</vt:lpstr>
      <vt:lpstr>TIPOS DE VENTILACIÓN MECÁNICA</vt:lpstr>
      <vt:lpstr>MODOS DE VENTILACIÓN MECÁNICA</vt:lpstr>
      <vt:lpstr>ASISTO-CONTROL VOLUMEN</vt:lpstr>
      <vt:lpstr>ASISTO-CONTROL PRESIÓN</vt:lpstr>
      <vt:lpstr>PRINCIPALES CARACTERISTICAS</vt:lpstr>
      <vt:lpstr>CURVAS EN VENTILACIÓN MECÁNICA</vt:lpstr>
      <vt:lpstr>CURVAS EN VENTILACIÓN MECÁNICA</vt:lpstr>
      <vt:lpstr>PARÁMETROS BÁSICOS DE PROGRAMACIÓN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PROGRAMACIÓN  DE VM EN COVID</vt:lpstr>
      <vt:lpstr>MODOS BÁSICOS DE MONITOREO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Martinez Flores</dc:creator>
  <cp:lastModifiedBy>Miguel Angel Martinez Flores</cp:lastModifiedBy>
  <cp:revision>52</cp:revision>
  <cp:lastPrinted>2019-03-13T23:54:18Z</cp:lastPrinted>
  <dcterms:created xsi:type="dcterms:W3CDTF">2020-05-08T17:36:06Z</dcterms:created>
  <dcterms:modified xsi:type="dcterms:W3CDTF">2020-05-15T23:19:40Z</dcterms:modified>
</cp:coreProperties>
</file>