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9" r:id="rId1"/>
  </p:sldMasterIdLst>
  <p:notesMasterIdLst>
    <p:notesMasterId r:id="rId14"/>
  </p:notesMasterIdLst>
  <p:sldIdLst>
    <p:sldId id="267" r:id="rId2"/>
    <p:sldId id="377" r:id="rId3"/>
    <p:sldId id="379" r:id="rId4"/>
    <p:sldId id="380" r:id="rId5"/>
    <p:sldId id="381" r:id="rId6"/>
    <p:sldId id="382" r:id="rId7"/>
    <p:sldId id="383" r:id="rId8"/>
    <p:sldId id="388" r:id="rId9"/>
    <p:sldId id="384" r:id="rId10"/>
    <p:sldId id="386" r:id="rId11"/>
    <p:sldId id="385" r:id="rId12"/>
    <p:sldId id="390" r:id="rId13"/>
  </p:sldIdLst>
  <p:sldSz cx="9144000" cy="6858000" type="screen4x3"/>
  <p:notesSz cx="7010400" cy="9296400"/>
  <p:defaultTextStyle>
    <a:defPPr>
      <a:defRPr lang="es-MX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EDDE"/>
    <a:srgbClr val="ECE5D0"/>
    <a:srgbClr val="E3D7B7"/>
    <a:srgbClr val="CDB981"/>
    <a:srgbClr val="EEEDE2"/>
    <a:srgbClr val="005A58"/>
    <a:srgbClr val="F4F3EC"/>
    <a:srgbClr val="0048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97" autoAdjust="0"/>
    <p:restoredTop sz="94671" autoAdjust="0"/>
  </p:normalViewPr>
  <p:slideViewPr>
    <p:cSldViewPr>
      <p:cViewPr>
        <p:scale>
          <a:sx n="100" d="100"/>
          <a:sy n="100" d="100"/>
        </p:scale>
        <p:origin x="-3864" y="-15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58C63F-231B-4999-B604-E3A50AF8FE83}" type="doc">
      <dgm:prSet loTypeId="urn:microsoft.com/office/officeart/2005/8/layout/bProcess4" loCatId="process" qsTypeId="urn:microsoft.com/office/officeart/2005/8/quickstyle/3d2" qsCatId="3D" csTypeId="urn:microsoft.com/office/officeart/2005/8/colors/accent1_1" csCatId="accent1" phldr="1"/>
      <dgm:spPr/>
      <dgm:t>
        <a:bodyPr/>
        <a:lstStyle/>
        <a:p>
          <a:endParaRPr lang="es-MX"/>
        </a:p>
      </dgm:t>
    </dgm:pt>
    <dgm:pt modelId="{EBA7BB6D-8BD9-4D1B-A376-717772B97061}">
      <dgm:prSet custT="1"/>
      <dgm:spPr/>
      <dgm:t>
        <a:bodyPr/>
        <a:lstStyle/>
        <a:p>
          <a:pPr rtl="0"/>
          <a:r>
            <a:rPr lang="es-MX" sz="2000" b="1" dirty="0" smtClean="0">
              <a:latin typeface="Montserrat"/>
            </a:rPr>
            <a:t>Obesidad</a:t>
          </a:r>
          <a:endParaRPr lang="es-MX" sz="2000" b="1" dirty="0">
            <a:latin typeface="Montserrat"/>
          </a:endParaRPr>
        </a:p>
      </dgm:t>
    </dgm:pt>
    <dgm:pt modelId="{24FE2FCC-E3B7-4FD4-9069-8BFA150779AD}" type="parTrans" cxnId="{B9B61A4D-292F-4655-8769-E7EF4D82B8BE}">
      <dgm:prSet/>
      <dgm:spPr/>
      <dgm:t>
        <a:bodyPr/>
        <a:lstStyle/>
        <a:p>
          <a:endParaRPr lang="es-MX"/>
        </a:p>
      </dgm:t>
    </dgm:pt>
    <dgm:pt modelId="{BA89E997-257B-4A71-9230-A1B639F4562C}" type="sibTrans" cxnId="{B9B61A4D-292F-4655-8769-E7EF4D82B8BE}">
      <dgm:prSet/>
      <dgm:spPr/>
      <dgm:t>
        <a:bodyPr/>
        <a:lstStyle/>
        <a:p>
          <a:endParaRPr lang="es-MX"/>
        </a:p>
      </dgm:t>
    </dgm:pt>
    <dgm:pt modelId="{6FCFB009-202B-40D4-9E82-5409048BFDB4}">
      <dgm:prSet custT="1"/>
      <dgm:spPr/>
      <dgm:t>
        <a:bodyPr/>
        <a:lstStyle/>
        <a:p>
          <a:pPr rtl="0"/>
          <a:r>
            <a:rPr lang="es-MX" sz="1200" b="1" dirty="0" smtClean="0">
              <a:latin typeface="Montserrat"/>
            </a:rPr>
            <a:t>Diabetes</a:t>
          </a:r>
          <a:endParaRPr lang="es-MX" sz="1200" b="1" dirty="0">
            <a:latin typeface="Montserrat"/>
          </a:endParaRPr>
        </a:p>
      </dgm:t>
    </dgm:pt>
    <dgm:pt modelId="{35F89202-E4DF-4444-8F1B-18D677E25389}" type="parTrans" cxnId="{E0ED7820-2526-4002-9DD4-A4E11434DA27}">
      <dgm:prSet/>
      <dgm:spPr/>
      <dgm:t>
        <a:bodyPr/>
        <a:lstStyle/>
        <a:p>
          <a:endParaRPr lang="es-MX"/>
        </a:p>
      </dgm:t>
    </dgm:pt>
    <dgm:pt modelId="{F6835A66-22D9-4853-BCBD-585295B8397E}" type="sibTrans" cxnId="{E0ED7820-2526-4002-9DD4-A4E11434DA27}">
      <dgm:prSet/>
      <dgm:spPr/>
      <dgm:t>
        <a:bodyPr/>
        <a:lstStyle/>
        <a:p>
          <a:endParaRPr lang="es-MX"/>
        </a:p>
      </dgm:t>
    </dgm:pt>
    <dgm:pt modelId="{12E188DD-EDF8-459A-B47F-A663ED73E165}">
      <dgm:prSet custT="1"/>
      <dgm:spPr/>
      <dgm:t>
        <a:bodyPr/>
        <a:lstStyle/>
        <a:p>
          <a:pPr algn="ctr" rtl="0"/>
          <a:r>
            <a:rPr lang="es-MX" sz="1400" b="1" dirty="0" smtClean="0">
              <a:latin typeface="Montserrat"/>
            </a:rPr>
            <a:t>Enfermedad Cardiovascular </a:t>
          </a:r>
          <a:r>
            <a:rPr lang="es-MX" sz="1200" b="1" dirty="0" smtClean="0">
              <a:latin typeface="Montserrat"/>
            </a:rPr>
            <a:t>(</a:t>
          </a:r>
          <a:r>
            <a:rPr lang="es-MX" sz="1200" b="1" dirty="0" smtClean="0">
              <a:latin typeface="Montserrat"/>
            </a:rPr>
            <a:t>Hipertensión arterial, ateroesclerosis, insuficiencia cardiaca, arritmias) </a:t>
          </a:r>
          <a:endParaRPr lang="es-MX" sz="1200" b="1" dirty="0">
            <a:latin typeface="Montserrat"/>
          </a:endParaRPr>
        </a:p>
      </dgm:t>
    </dgm:pt>
    <dgm:pt modelId="{582743B9-7DCC-4E10-9AEC-3C6FBA8CC47A}" type="parTrans" cxnId="{5565B323-8C41-4CAA-B6CD-B3A980377184}">
      <dgm:prSet/>
      <dgm:spPr/>
      <dgm:t>
        <a:bodyPr/>
        <a:lstStyle/>
        <a:p>
          <a:endParaRPr lang="es-MX"/>
        </a:p>
      </dgm:t>
    </dgm:pt>
    <dgm:pt modelId="{D3D85932-A256-456A-827A-B02CE0A0630E}" type="sibTrans" cxnId="{5565B323-8C41-4CAA-B6CD-B3A980377184}">
      <dgm:prSet/>
      <dgm:spPr/>
      <dgm:t>
        <a:bodyPr/>
        <a:lstStyle/>
        <a:p>
          <a:endParaRPr lang="es-MX"/>
        </a:p>
      </dgm:t>
    </dgm:pt>
    <dgm:pt modelId="{2336187D-43ED-40A3-BD2C-4F7F0D1BD4B1}">
      <dgm:prSet custT="1"/>
      <dgm:spPr/>
      <dgm:t>
        <a:bodyPr/>
        <a:lstStyle/>
        <a:p>
          <a:pPr rtl="0"/>
          <a:r>
            <a:rPr lang="es-MX" sz="1200" b="1" dirty="0" smtClean="0">
              <a:latin typeface="Montserrat"/>
            </a:rPr>
            <a:t>TABAQUISMO</a:t>
          </a:r>
          <a:endParaRPr lang="es-MX" sz="1200" b="1" dirty="0">
            <a:latin typeface="Montserrat"/>
          </a:endParaRPr>
        </a:p>
      </dgm:t>
    </dgm:pt>
    <dgm:pt modelId="{4F36BDBB-2B34-49FA-9598-61B507F59BEA}" type="parTrans" cxnId="{3EFFBB54-2192-450B-8C38-411795D4CAE7}">
      <dgm:prSet/>
      <dgm:spPr/>
      <dgm:t>
        <a:bodyPr/>
        <a:lstStyle/>
        <a:p>
          <a:endParaRPr lang="es-MX"/>
        </a:p>
      </dgm:t>
    </dgm:pt>
    <dgm:pt modelId="{06F20B97-3859-4F8D-A9D0-7DEAEBA18769}" type="sibTrans" cxnId="{3EFFBB54-2192-450B-8C38-411795D4CAE7}">
      <dgm:prSet/>
      <dgm:spPr/>
      <dgm:t>
        <a:bodyPr/>
        <a:lstStyle/>
        <a:p>
          <a:endParaRPr lang="es-MX"/>
        </a:p>
      </dgm:t>
    </dgm:pt>
    <dgm:pt modelId="{22E00779-4304-41FB-9492-B13A0D2A87B3}">
      <dgm:prSet custT="1"/>
      <dgm:spPr/>
      <dgm:t>
        <a:bodyPr/>
        <a:lstStyle/>
        <a:p>
          <a:pPr rtl="0"/>
          <a:r>
            <a:rPr lang="es-MX" sz="1200" b="1" dirty="0" smtClean="0">
              <a:latin typeface="Montserrat"/>
            </a:rPr>
            <a:t>Inmunosupresión</a:t>
          </a:r>
          <a:endParaRPr lang="es-MX" sz="1200" b="1" dirty="0">
            <a:latin typeface="Montserrat"/>
          </a:endParaRPr>
        </a:p>
      </dgm:t>
    </dgm:pt>
    <dgm:pt modelId="{0E60C6B8-06BF-45C3-8B01-E3602AFC4E74}" type="parTrans" cxnId="{16FA5306-12F0-41F8-9D9E-A05820F37872}">
      <dgm:prSet/>
      <dgm:spPr/>
      <dgm:t>
        <a:bodyPr/>
        <a:lstStyle/>
        <a:p>
          <a:endParaRPr lang="es-MX"/>
        </a:p>
      </dgm:t>
    </dgm:pt>
    <dgm:pt modelId="{310F10E2-309E-444A-9972-68E2E222D503}" type="sibTrans" cxnId="{16FA5306-12F0-41F8-9D9E-A05820F37872}">
      <dgm:prSet/>
      <dgm:spPr/>
      <dgm:t>
        <a:bodyPr/>
        <a:lstStyle/>
        <a:p>
          <a:endParaRPr lang="es-MX"/>
        </a:p>
      </dgm:t>
    </dgm:pt>
    <dgm:pt modelId="{791AAD95-371D-4700-BC8D-9C47346B540A}">
      <dgm:prSet custT="1"/>
      <dgm:spPr/>
      <dgm:t>
        <a:bodyPr/>
        <a:lstStyle/>
        <a:p>
          <a:pPr rtl="0"/>
          <a:r>
            <a:rPr lang="es-MX" sz="1200" b="1" dirty="0" smtClean="0">
              <a:latin typeface="Montserrat"/>
            </a:rPr>
            <a:t>EPOC </a:t>
          </a:r>
          <a:endParaRPr lang="es-MX" sz="1200" b="1" dirty="0">
            <a:latin typeface="Montserrat"/>
          </a:endParaRPr>
        </a:p>
      </dgm:t>
    </dgm:pt>
    <dgm:pt modelId="{3CF677FB-9041-4A97-B561-EBF4FE80CD3B}" type="parTrans" cxnId="{65C343F4-D48A-4901-9E79-30A9AAEEDC79}">
      <dgm:prSet/>
      <dgm:spPr/>
      <dgm:t>
        <a:bodyPr/>
        <a:lstStyle/>
        <a:p>
          <a:endParaRPr lang="es-MX"/>
        </a:p>
      </dgm:t>
    </dgm:pt>
    <dgm:pt modelId="{03D55E36-60F9-47D2-9A1F-FDB88A8174BF}" type="sibTrans" cxnId="{65C343F4-D48A-4901-9E79-30A9AAEEDC79}">
      <dgm:prSet/>
      <dgm:spPr/>
      <dgm:t>
        <a:bodyPr/>
        <a:lstStyle/>
        <a:p>
          <a:endParaRPr lang="es-MX"/>
        </a:p>
      </dgm:t>
    </dgm:pt>
    <dgm:pt modelId="{D5847788-9016-475D-9789-4F41F2FBA26E}">
      <dgm:prSet custT="1"/>
      <dgm:spPr/>
      <dgm:t>
        <a:bodyPr/>
        <a:lstStyle/>
        <a:p>
          <a:pPr rtl="0"/>
          <a:r>
            <a:rPr lang="es-MX" sz="1200" b="1" dirty="0" smtClean="0">
              <a:latin typeface="Montserrat"/>
            </a:rPr>
            <a:t>Asma</a:t>
          </a:r>
          <a:endParaRPr lang="es-MX" sz="1200" b="1" dirty="0">
            <a:latin typeface="Montserrat"/>
          </a:endParaRPr>
        </a:p>
      </dgm:t>
    </dgm:pt>
    <dgm:pt modelId="{386BB8E5-780C-4CCD-8DF2-20C151DA6457}" type="parTrans" cxnId="{14ACE9F3-3F53-48EA-BABB-49B18767AB8B}">
      <dgm:prSet/>
      <dgm:spPr/>
      <dgm:t>
        <a:bodyPr/>
        <a:lstStyle/>
        <a:p>
          <a:endParaRPr lang="es-MX"/>
        </a:p>
      </dgm:t>
    </dgm:pt>
    <dgm:pt modelId="{8C6FEE5F-3FF8-471F-937F-8C24E9A8E867}" type="sibTrans" cxnId="{14ACE9F3-3F53-48EA-BABB-49B18767AB8B}">
      <dgm:prSet/>
      <dgm:spPr/>
      <dgm:t>
        <a:bodyPr/>
        <a:lstStyle/>
        <a:p>
          <a:endParaRPr lang="es-MX"/>
        </a:p>
      </dgm:t>
    </dgm:pt>
    <dgm:pt modelId="{627E6CC6-42A5-4507-8DA4-AC7C737C6A6E}">
      <dgm:prSet custT="1"/>
      <dgm:spPr/>
      <dgm:t>
        <a:bodyPr/>
        <a:lstStyle/>
        <a:p>
          <a:pPr rtl="0"/>
          <a:r>
            <a:rPr lang="es-MX" sz="1200" b="1" dirty="0" smtClean="0">
              <a:latin typeface="Montserrat"/>
            </a:rPr>
            <a:t>Enfermedad Renal Crónica</a:t>
          </a:r>
          <a:endParaRPr lang="es-MX" sz="1200" b="1" dirty="0">
            <a:latin typeface="Montserrat"/>
          </a:endParaRPr>
        </a:p>
      </dgm:t>
    </dgm:pt>
    <dgm:pt modelId="{ACDA0EE4-5B49-44CA-942F-A14F268B56B4}" type="parTrans" cxnId="{AF7C2DE1-55BE-4DD3-986C-EAFDEB30FCA8}">
      <dgm:prSet/>
      <dgm:spPr/>
      <dgm:t>
        <a:bodyPr/>
        <a:lstStyle/>
        <a:p>
          <a:endParaRPr lang="es-MX"/>
        </a:p>
      </dgm:t>
    </dgm:pt>
    <dgm:pt modelId="{7752EA68-65D1-4AE8-9F8C-9CE2308BB3A9}" type="sibTrans" cxnId="{AF7C2DE1-55BE-4DD3-986C-EAFDEB30FCA8}">
      <dgm:prSet/>
      <dgm:spPr/>
      <dgm:t>
        <a:bodyPr/>
        <a:lstStyle/>
        <a:p>
          <a:endParaRPr lang="es-MX"/>
        </a:p>
      </dgm:t>
    </dgm:pt>
    <dgm:pt modelId="{40C9A3DF-2859-45F5-A264-F678452BF465}" type="pres">
      <dgm:prSet presAssocID="{E258C63F-231B-4999-B604-E3A50AF8FE83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es-MX"/>
        </a:p>
      </dgm:t>
    </dgm:pt>
    <dgm:pt modelId="{225897E5-04E1-4381-990F-D0E33DD70D52}" type="pres">
      <dgm:prSet presAssocID="{EBA7BB6D-8BD9-4D1B-A376-717772B97061}" presName="compNode" presStyleCnt="0"/>
      <dgm:spPr/>
      <dgm:t>
        <a:bodyPr/>
        <a:lstStyle/>
        <a:p>
          <a:endParaRPr lang="es-MX"/>
        </a:p>
      </dgm:t>
    </dgm:pt>
    <dgm:pt modelId="{F65DFC82-6B27-4203-9FCF-B0A6A1493A60}" type="pres">
      <dgm:prSet presAssocID="{EBA7BB6D-8BD9-4D1B-A376-717772B97061}" presName="dummyConnPt" presStyleCnt="0"/>
      <dgm:spPr/>
      <dgm:t>
        <a:bodyPr/>
        <a:lstStyle/>
        <a:p>
          <a:endParaRPr lang="es-MX"/>
        </a:p>
      </dgm:t>
    </dgm:pt>
    <dgm:pt modelId="{308A9BDD-3D4C-4C86-906E-6F93DAB6CC43}" type="pres">
      <dgm:prSet presAssocID="{EBA7BB6D-8BD9-4D1B-A376-717772B97061}" presName="node" presStyleLbl="node1" presStyleIdx="0" presStyleCnt="8" custScaleX="136921" custScaleY="13968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E4663DB-4821-4575-8B41-B6198EEA88B1}" type="pres">
      <dgm:prSet presAssocID="{BA89E997-257B-4A71-9230-A1B639F4562C}" presName="sibTrans" presStyleLbl="bgSibTrans2D1" presStyleIdx="0" presStyleCnt="7"/>
      <dgm:spPr/>
      <dgm:t>
        <a:bodyPr/>
        <a:lstStyle/>
        <a:p>
          <a:endParaRPr lang="es-MX"/>
        </a:p>
      </dgm:t>
    </dgm:pt>
    <dgm:pt modelId="{5E30FA6E-9674-496E-B4AF-3026DC09D307}" type="pres">
      <dgm:prSet presAssocID="{6FCFB009-202B-40D4-9E82-5409048BFDB4}" presName="compNode" presStyleCnt="0"/>
      <dgm:spPr/>
      <dgm:t>
        <a:bodyPr/>
        <a:lstStyle/>
        <a:p>
          <a:endParaRPr lang="es-MX"/>
        </a:p>
      </dgm:t>
    </dgm:pt>
    <dgm:pt modelId="{E95F20F0-80AC-4093-86DE-36F2E892E5C9}" type="pres">
      <dgm:prSet presAssocID="{6FCFB009-202B-40D4-9E82-5409048BFDB4}" presName="dummyConnPt" presStyleCnt="0"/>
      <dgm:spPr/>
      <dgm:t>
        <a:bodyPr/>
        <a:lstStyle/>
        <a:p>
          <a:endParaRPr lang="es-MX"/>
        </a:p>
      </dgm:t>
    </dgm:pt>
    <dgm:pt modelId="{1052105D-4491-4776-8E82-27BC3F606711}" type="pres">
      <dgm:prSet presAssocID="{6FCFB009-202B-40D4-9E82-5409048BFDB4}" presName="node" presStyleLbl="node1" presStyleIdx="1" presStyleCnt="8" custLinFactNeighborX="-3334" custLinFactNeighborY="3470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1CEB864-C0A5-4E0B-8E37-85F335BCC246}" type="pres">
      <dgm:prSet presAssocID="{F6835A66-22D9-4853-BCBD-585295B8397E}" presName="sibTrans" presStyleLbl="bgSibTrans2D1" presStyleIdx="1" presStyleCnt="7"/>
      <dgm:spPr/>
      <dgm:t>
        <a:bodyPr/>
        <a:lstStyle/>
        <a:p>
          <a:endParaRPr lang="es-MX"/>
        </a:p>
      </dgm:t>
    </dgm:pt>
    <dgm:pt modelId="{471C580A-F1A6-400D-B863-4774B57953C5}" type="pres">
      <dgm:prSet presAssocID="{12E188DD-EDF8-459A-B47F-A663ED73E165}" presName="compNode" presStyleCnt="0"/>
      <dgm:spPr/>
      <dgm:t>
        <a:bodyPr/>
        <a:lstStyle/>
        <a:p>
          <a:endParaRPr lang="es-MX"/>
        </a:p>
      </dgm:t>
    </dgm:pt>
    <dgm:pt modelId="{8B5E50AE-66A1-40D8-A059-77EA68C2A383}" type="pres">
      <dgm:prSet presAssocID="{12E188DD-EDF8-459A-B47F-A663ED73E165}" presName="dummyConnPt" presStyleCnt="0"/>
      <dgm:spPr/>
      <dgm:t>
        <a:bodyPr/>
        <a:lstStyle/>
        <a:p>
          <a:endParaRPr lang="es-MX"/>
        </a:p>
      </dgm:t>
    </dgm:pt>
    <dgm:pt modelId="{ADB31E07-7AEE-4A59-8011-569B6F991113}" type="pres">
      <dgm:prSet presAssocID="{12E188DD-EDF8-459A-B47F-A663ED73E165}" presName="node" presStyleLbl="node1" presStyleIdx="2" presStyleCnt="8" custScaleX="151783" custScaleY="183887" custLinFactNeighborX="2415" custLinFactNeighborY="5237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6920465-DA5B-45F6-B563-5A0A72F56567}" type="pres">
      <dgm:prSet presAssocID="{D3D85932-A256-456A-827A-B02CE0A0630E}" presName="sibTrans" presStyleLbl="bgSibTrans2D1" presStyleIdx="2" presStyleCnt="7"/>
      <dgm:spPr/>
      <dgm:t>
        <a:bodyPr/>
        <a:lstStyle/>
        <a:p>
          <a:endParaRPr lang="es-MX"/>
        </a:p>
      </dgm:t>
    </dgm:pt>
    <dgm:pt modelId="{A96CBE21-EEEA-4678-A423-953730B2AC3D}" type="pres">
      <dgm:prSet presAssocID="{2336187D-43ED-40A3-BD2C-4F7F0D1BD4B1}" presName="compNode" presStyleCnt="0"/>
      <dgm:spPr/>
      <dgm:t>
        <a:bodyPr/>
        <a:lstStyle/>
        <a:p>
          <a:endParaRPr lang="es-MX"/>
        </a:p>
      </dgm:t>
    </dgm:pt>
    <dgm:pt modelId="{DC0A03A4-C892-43B3-AA8D-AD3FDD985F7E}" type="pres">
      <dgm:prSet presAssocID="{2336187D-43ED-40A3-BD2C-4F7F0D1BD4B1}" presName="dummyConnPt" presStyleCnt="0"/>
      <dgm:spPr/>
      <dgm:t>
        <a:bodyPr/>
        <a:lstStyle/>
        <a:p>
          <a:endParaRPr lang="es-MX"/>
        </a:p>
      </dgm:t>
    </dgm:pt>
    <dgm:pt modelId="{26F03585-95E7-4E60-92E0-219B9E2361B5}" type="pres">
      <dgm:prSet presAssocID="{2336187D-43ED-40A3-BD2C-4F7F0D1BD4B1}" presName="node" presStyleLbl="node1" presStyleIdx="3" presStyleCnt="8" custLinFactNeighborX="-1707" custLinFactNeighborY="2723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9882E33-254F-4DB6-8DA9-C7FE03088AE8}" type="pres">
      <dgm:prSet presAssocID="{06F20B97-3859-4F8D-A9D0-7DEAEBA18769}" presName="sibTrans" presStyleLbl="bgSibTrans2D1" presStyleIdx="3" presStyleCnt="7"/>
      <dgm:spPr/>
      <dgm:t>
        <a:bodyPr/>
        <a:lstStyle/>
        <a:p>
          <a:endParaRPr lang="es-MX"/>
        </a:p>
      </dgm:t>
    </dgm:pt>
    <dgm:pt modelId="{C9FF6F4B-CA7E-4CB3-A9CF-5DF813F82E6C}" type="pres">
      <dgm:prSet presAssocID="{22E00779-4304-41FB-9492-B13A0D2A87B3}" presName="compNode" presStyleCnt="0"/>
      <dgm:spPr/>
      <dgm:t>
        <a:bodyPr/>
        <a:lstStyle/>
        <a:p>
          <a:endParaRPr lang="es-MX"/>
        </a:p>
      </dgm:t>
    </dgm:pt>
    <dgm:pt modelId="{09D7C4B9-E041-4CB8-9F80-336491BFFE9D}" type="pres">
      <dgm:prSet presAssocID="{22E00779-4304-41FB-9492-B13A0D2A87B3}" presName="dummyConnPt" presStyleCnt="0"/>
      <dgm:spPr/>
      <dgm:t>
        <a:bodyPr/>
        <a:lstStyle/>
        <a:p>
          <a:endParaRPr lang="es-MX"/>
        </a:p>
      </dgm:t>
    </dgm:pt>
    <dgm:pt modelId="{029676F3-E05C-4264-8AB3-08609009BB0D}" type="pres">
      <dgm:prSet presAssocID="{22E00779-4304-41FB-9492-B13A0D2A87B3}" presName="node" presStyleLbl="node1" presStyleIdx="4" presStyleCnt="8" custScaleX="131455" custLinFactNeighborX="-1087" custLinFactNeighborY="116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40D39C8-2B78-4B55-B419-D98F48AD5F54}" type="pres">
      <dgm:prSet presAssocID="{310F10E2-309E-444A-9972-68E2E222D503}" presName="sibTrans" presStyleLbl="bgSibTrans2D1" presStyleIdx="4" presStyleCnt="7"/>
      <dgm:spPr/>
      <dgm:t>
        <a:bodyPr/>
        <a:lstStyle/>
        <a:p>
          <a:endParaRPr lang="es-MX"/>
        </a:p>
      </dgm:t>
    </dgm:pt>
    <dgm:pt modelId="{41517C94-9297-4F4C-8F95-93E28702D8D1}" type="pres">
      <dgm:prSet presAssocID="{791AAD95-371D-4700-BC8D-9C47346B540A}" presName="compNode" presStyleCnt="0"/>
      <dgm:spPr/>
      <dgm:t>
        <a:bodyPr/>
        <a:lstStyle/>
        <a:p>
          <a:endParaRPr lang="es-MX"/>
        </a:p>
      </dgm:t>
    </dgm:pt>
    <dgm:pt modelId="{22B775F2-0233-4443-9242-22D88C119573}" type="pres">
      <dgm:prSet presAssocID="{791AAD95-371D-4700-BC8D-9C47346B540A}" presName="dummyConnPt" presStyleCnt="0"/>
      <dgm:spPr/>
      <dgm:t>
        <a:bodyPr/>
        <a:lstStyle/>
        <a:p>
          <a:endParaRPr lang="es-MX"/>
        </a:p>
      </dgm:t>
    </dgm:pt>
    <dgm:pt modelId="{7072D1C6-BEFC-4CDF-AE86-9F225CE7057F}" type="pres">
      <dgm:prSet presAssocID="{791AAD95-371D-4700-BC8D-9C47346B540A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C563344-7635-4AB5-95C9-62AEDFB61CA2}" type="pres">
      <dgm:prSet presAssocID="{03D55E36-60F9-47D2-9A1F-FDB88A8174BF}" presName="sibTrans" presStyleLbl="bgSibTrans2D1" presStyleIdx="5" presStyleCnt="7"/>
      <dgm:spPr/>
      <dgm:t>
        <a:bodyPr/>
        <a:lstStyle/>
        <a:p>
          <a:endParaRPr lang="es-MX"/>
        </a:p>
      </dgm:t>
    </dgm:pt>
    <dgm:pt modelId="{32929B75-8770-438F-85A6-7FDB5E973CD1}" type="pres">
      <dgm:prSet presAssocID="{D5847788-9016-475D-9789-4F41F2FBA26E}" presName="compNode" presStyleCnt="0"/>
      <dgm:spPr/>
      <dgm:t>
        <a:bodyPr/>
        <a:lstStyle/>
        <a:p>
          <a:endParaRPr lang="es-MX"/>
        </a:p>
      </dgm:t>
    </dgm:pt>
    <dgm:pt modelId="{CE9B92AE-3802-44B1-9E3B-0AECDC6FD21B}" type="pres">
      <dgm:prSet presAssocID="{D5847788-9016-475D-9789-4F41F2FBA26E}" presName="dummyConnPt" presStyleCnt="0"/>
      <dgm:spPr/>
      <dgm:t>
        <a:bodyPr/>
        <a:lstStyle/>
        <a:p>
          <a:endParaRPr lang="es-MX"/>
        </a:p>
      </dgm:t>
    </dgm:pt>
    <dgm:pt modelId="{4F75BEB2-6A21-49E6-A297-45C4CBD5F29C}" type="pres">
      <dgm:prSet presAssocID="{D5847788-9016-475D-9789-4F41F2FBA26E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23ED7E1-27AC-4847-83A4-D8C2B0E168CA}" type="pres">
      <dgm:prSet presAssocID="{8C6FEE5F-3FF8-471F-937F-8C24E9A8E867}" presName="sibTrans" presStyleLbl="bgSibTrans2D1" presStyleIdx="6" presStyleCnt="7"/>
      <dgm:spPr/>
      <dgm:t>
        <a:bodyPr/>
        <a:lstStyle/>
        <a:p>
          <a:endParaRPr lang="es-MX"/>
        </a:p>
      </dgm:t>
    </dgm:pt>
    <dgm:pt modelId="{94630B84-1997-4321-A253-81B70154D25E}" type="pres">
      <dgm:prSet presAssocID="{627E6CC6-42A5-4507-8DA4-AC7C737C6A6E}" presName="compNode" presStyleCnt="0"/>
      <dgm:spPr/>
      <dgm:t>
        <a:bodyPr/>
        <a:lstStyle/>
        <a:p>
          <a:endParaRPr lang="es-MX"/>
        </a:p>
      </dgm:t>
    </dgm:pt>
    <dgm:pt modelId="{9E792186-EBEF-45C2-9508-CF94A25A5B83}" type="pres">
      <dgm:prSet presAssocID="{627E6CC6-42A5-4507-8DA4-AC7C737C6A6E}" presName="dummyConnPt" presStyleCnt="0"/>
      <dgm:spPr/>
      <dgm:t>
        <a:bodyPr/>
        <a:lstStyle/>
        <a:p>
          <a:endParaRPr lang="es-MX"/>
        </a:p>
      </dgm:t>
    </dgm:pt>
    <dgm:pt modelId="{BA17E5E6-6D0E-4E6B-9F55-9311BF6C5477}" type="pres">
      <dgm:prSet presAssocID="{627E6CC6-42A5-4507-8DA4-AC7C737C6A6E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08B61DA0-7EF8-4BCF-8A65-FBAD1C997BD7}" type="presOf" srcId="{6FCFB009-202B-40D4-9E82-5409048BFDB4}" destId="{1052105D-4491-4776-8E82-27BC3F606711}" srcOrd="0" destOrd="0" presId="urn:microsoft.com/office/officeart/2005/8/layout/bProcess4"/>
    <dgm:cxn modelId="{98C7E465-7E3B-4CF8-B2C3-052C67FAF260}" type="presOf" srcId="{8C6FEE5F-3FF8-471F-937F-8C24E9A8E867}" destId="{B23ED7E1-27AC-4847-83A4-D8C2B0E168CA}" srcOrd="0" destOrd="0" presId="urn:microsoft.com/office/officeart/2005/8/layout/bProcess4"/>
    <dgm:cxn modelId="{E0ED7820-2526-4002-9DD4-A4E11434DA27}" srcId="{E258C63F-231B-4999-B604-E3A50AF8FE83}" destId="{6FCFB009-202B-40D4-9E82-5409048BFDB4}" srcOrd="1" destOrd="0" parTransId="{35F89202-E4DF-4444-8F1B-18D677E25389}" sibTransId="{F6835A66-22D9-4853-BCBD-585295B8397E}"/>
    <dgm:cxn modelId="{40E2D5A4-7C17-421C-9F22-A4C1712F588C}" type="presOf" srcId="{310F10E2-309E-444A-9972-68E2E222D503}" destId="{040D39C8-2B78-4B55-B419-D98F48AD5F54}" srcOrd="0" destOrd="0" presId="urn:microsoft.com/office/officeart/2005/8/layout/bProcess4"/>
    <dgm:cxn modelId="{14ACE9F3-3F53-48EA-BABB-49B18767AB8B}" srcId="{E258C63F-231B-4999-B604-E3A50AF8FE83}" destId="{D5847788-9016-475D-9789-4F41F2FBA26E}" srcOrd="6" destOrd="0" parTransId="{386BB8E5-780C-4CCD-8DF2-20C151DA6457}" sibTransId="{8C6FEE5F-3FF8-471F-937F-8C24E9A8E867}"/>
    <dgm:cxn modelId="{B1BAEB62-9508-438C-AA2D-041FA06D503C}" type="presOf" srcId="{22E00779-4304-41FB-9492-B13A0D2A87B3}" destId="{029676F3-E05C-4264-8AB3-08609009BB0D}" srcOrd="0" destOrd="0" presId="urn:microsoft.com/office/officeart/2005/8/layout/bProcess4"/>
    <dgm:cxn modelId="{6C92E28B-9445-4B3C-805C-87230EBED8A6}" type="presOf" srcId="{06F20B97-3859-4F8D-A9D0-7DEAEBA18769}" destId="{29882E33-254F-4DB6-8DA9-C7FE03088AE8}" srcOrd="0" destOrd="0" presId="urn:microsoft.com/office/officeart/2005/8/layout/bProcess4"/>
    <dgm:cxn modelId="{D278AABE-C5DD-431B-8B81-1FE23CEEAB80}" type="presOf" srcId="{D3D85932-A256-456A-827A-B02CE0A0630E}" destId="{C6920465-DA5B-45F6-B563-5A0A72F56567}" srcOrd="0" destOrd="0" presId="urn:microsoft.com/office/officeart/2005/8/layout/bProcess4"/>
    <dgm:cxn modelId="{E11ABDD3-B839-41B9-B172-4585025CA40A}" type="presOf" srcId="{12E188DD-EDF8-459A-B47F-A663ED73E165}" destId="{ADB31E07-7AEE-4A59-8011-569B6F991113}" srcOrd="0" destOrd="0" presId="urn:microsoft.com/office/officeart/2005/8/layout/bProcess4"/>
    <dgm:cxn modelId="{38C55A7D-4915-41F5-B44E-37D6B6A42C57}" type="presOf" srcId="{EBA7BB6D-8BD9-4D1B-A376-717772B97061}" destId="{308A9BDD-3D4C-4C86-906E-6F93DAB6CC43}" srcOrd="0" destOrd="0" presId="urn:microsoft.com/office/officeart/2005/8/layout/bProcess4"/>
    <dgm:cxn modelId="{0A092953-3E00-4EE6-AB81-3EB0AF4CED93}" type="presOf" srcId="{627E6CC6-42A5-4507-8DA4-AC7C737C6A6E}" destId="{BA17E5E6-6D0E-4E6B-9F55-9311BF6C5477}" srcOrd="0" destOrd="0" presId="urn:microsoft.com/office/officeart/2005/8/layout/bProcess4"/>
    <dgm:cxn modelId="{026C67D6-21C9-4E0C-8116-F86466E05E08}" type="presOf" srcId="{BA89E997-257B-4A71-9230-A1B639F4562C}" destId="{EE4663DB-4821-4575-8B41-B6198EEA88B1}" srcOrd="0" destOrd="0" presId="urn:microsoft.com/office/officeart/2005/8/layout/bProcess4"/>
    <dgm:cxn modelId="{5565B323-8C41-4CAA-B6CD-B3A980377184}" srcId="{E258C63F-231B-4999-B604-E3A50AF8FE83}" destId="{12E188DD-EDF8-459A-B47F-A663ED73E165}" srcOrd="2" destOrd="0" parTransId="{582743B9-7DCC-4E10-9AEC-3C6FBA8CC47A}" sibTransId="{D3D85932-A256-456A-827A-B02CE0A0630E}"/>
    <dgm:cxn modelId="{AF7C2DE1-55BE-4DD3-986C-EAFDEB30FCA8}" srcId="{E258C63F-231B-4999-B604-E3A50AF8FE83}" destId="{627E6CC6-42A5-4507-8DA4-AC7C737C6A6E}" srcOrd="7" destOrd="0" parTransId="{ACDA0EE4-5B49-44CA-942F-A14F268B56B4}" sibTransId="{7752EA68-65D1-4AE8-9F8C-9CE2308BB3A9}"/>
    <dgm:cxn modelId="{B9B61A4D-292F-4655-8769-E7EF4D82B8BE}" srcId="{E258C63F-231B-4999-B604-E3A50AF8FE83}" destId="{EBA7BB6D-8BD9-4D1B-A376-717772B97061}" srcOrd="0" destOrd="0" parTransId="{24FE2FCC-E3B7-4FD4-9069-8BFA150779AD}" sibTransId="{BA89E997-257B-4A71-9230-A1B639F4562C}"/>
    <dgm:cxn modelId="{21253475-73C9-4322-8347-4CF5D15F2307}" type="presOf" srcId="{2336187D-43ED-40A3-BD2C-4F7F0D1BD4B1}" destId="{26F03585-95E7-4E60-92E0-219B9E2361B5}" srcOrd="0" destOrd="0" presId="urn:microsoft.com/office/officeart/2005/8/layout/bProcess4"/>
    <dgm:cxn modelId="{65C343F4-D48A-4901-9E79-30A9AAEEDC79}" srcId="{E258C63F-231B-4999-B604-E3A50AF8FE83}" destId="{791AAD95-371D-4700-BC8D-9C47346B540A}" srcOrd="5" destOrd="0" parTransId="{3CF677FB-9041-4A97-B561-EBF4FE80CD3B}" sibTransId="{03D55E36-60F9-47D2-9A1F-FDB88A8174BF}"/>
    <dgm:cxn modelId="{63A96455-0D99-4182-B1D7-F73D587DEA06}" type="presOf" srcId="{791AAD95-371D-4700-BC8D-9C47346B540A}" destId="{7072D1C6-BEFC-4CDF-AE86-9F225CE7057F}" srcOrd="0" destOrd="0" presId="urn:microsoft.com/office/officeart/2005/8/layout/bProcess4"/>
    <dgm:cxn modelId="{B98EFC4A-037E-4BAE-BA52-C0E2997DA850}" type="presOf" srcId="{F6835A66-22D9-4853-BCBD-585295B8397E}" destId="{31CEB864-C0A5-4E0B-8E37-85F335BCC246}" srcOrd="0" destOrd="0" presId="urn:microsoft.com/office/officeart/2005/8/layout/bProcess4"/>
    <dgm:cxn modelId="{A501A0DB-CCA8-403B-AC50-847A210DAD7E}" type="presOf" srcId="{D5847788-9016-475D-9789-4F41F2FBA26E}" destId="{4F75BEB2-6A21-49E6-A297-45C4CBD5F29C}" srcOrd="0" destOrd="0" presId="urn:microsoft.com/office/officeart/2005/8/layout/bProcess4"/>
    <dgm:cxn modelId="{3EFFBB54-2192-450B-8C38-411795D4CAE7}" srcId="{E258C63F-231B-4999-B604-E3A50AF8FE83}" destId="{2336187D-43ED-40A3-BD2C-4F7F0D1BD4B1}" srcOrd="3" destOrd="0" parTransId="{4F36BDBB-2B34-49FA-9598-61B507F59BEA}" sibTransId="{06F20B97-3859-4F8D-A9D0-7DEAEBA18769}"/>
    <dgm:cxn modelId="{16FA5306-12F0-41F8-9D9E-A05820F37872}" srcId="{E258C63F-231B-4999-B604-E3A50AF8FE83}" destId="{22E00779-4304-41FB-9492-B13A0D2A87B3}" srcOrd="4" destOrd="0" parTransId="{0E60C6B8-06BF-45C3-8B01-E3602AFC4E74}" sibTransId="{310F10E2-309E-444A-9972-68E2E222D503}"/>
    <dgm:cxn modelId="{72CDDB27-520D-49EA-9C80-852E02272EC4}" type="presOf" srcId="{E258C63F-231B-4999-B604-E3A50AF8FE83}" destId="{40C9A3DF-2859-45F5-A264-F678452BF465}" srcOrd="0" destOrd="0" presId="urn:microsoft.com/office/officeart/2005/8/layout/bProcess4"/>
    <dgm:cxn modelId="{8FDF73DC-D5AE-4EC9-8B48-A41F8D2B2D5D}" type="presOf" srcId="{03D55E36-60F9-47D2-9A1F-FDB88A8174BF}" destId="{CC563344-7635-4AB5-95C9-62AEDFB61CA2}" srcOrd="0" destOrd="0" presId="urn:microsoft.com/office/officeart/2005/8/layout/bProcess4"/>
    <dgm:cxn modelId="{C1B55C06-6C98-447D-9244-33C324B4CE45}" type="presParOf" srcId="{40C9A3DF-2859-45F5-A264-F678452BF465}" destId="{225897E5-04E1-4381-990F-D0E33DD70D52}" srcOrd="0" destOrd="0" presId="urn:microsoft.com/office/officeart/2005/8/layout/bProcess4"/>
    <dgm:cxn modelId="{8B978E62-0AAC-415F-8B31-04291852F504}" type="presParOf" srcId="{225897E5-04E1-4381-990F-D0E33DD70D52}" destId="{F65DFC82-6B27-4203-9FCF-B0A6A1493A60}" srcOrd="0" destOrd="0" presId="urn:microsoft.com/office/officeart/2005/8/layout/bProcess4"/>
    <dgm:cxn modelId="{18869C2B-B6B4-4C4C-90BB-6E634793D1DF}" type="presParOf" srcId="{225897E5-04E1-4381-990F-D0E33DD70D52}" destId="{308A9BDD-3D4C-4C86-906E-6F93DAB6CC43}" srcOrd="1" destOrd="0" presId="urn:microsoft.com/office/officeart/2005/8/layout/bProcess4"/>
    <dgm:cxn modelId="{49D7579B-C0E8-423C-B2FB-EDA6010EA533}" type="presParOf" srcId="{40C9A3DF-2859-45F5-A264-F678452BF465}" destId="{EE4663DB-4821-4575-8B41-B6198EEA88B1}" srcOrd="1" destOrd="0" presId="urn:microsoft.com/office/officeart/2005/8/layout/bProcess4"/>
    <dgm:cxn modelId="{675498C6-1F56-46EE-A688-B136D2E8B630}" type="presParOf" srcId="{40C9A3DF-2859-45F5-A264-F678452BF465}" destId="{5E30FA6E-9674-496E-B4AF-3026DC09D307}" srcOrd="2" destOrd="0" presId="urn:microsoft.com/office/officeart/2005/8/layout/bProcess4"/>
    <dgm:cxn modelId="{180D8E5C-4444-4ECD-96B3-72DB76ADC4FF}" type="presParOf" srcId="{5E30FA6E-9674-496E-B4AF-3026DC09D307}" destId="{E95F20F0-80AC-4093-86DE-36F2E892E5C9}" srcOrd="0" destOrd="0" presId="urn:microsoft.com/office/officeart/2005/8/layout/bProcess4"/>
    <dgm:cxn modelId="{A3EEF2B4-1AF4-4311-8915-A8DD6476C9C3}" type="presParOf" srcId="{5E30FA6E-9674-496E-B4AF-3026DC09D307}" destId="{1052105D-4491-4776-8E82-27BC3F606711}" srcOrd="1" destOrd="0" presId="urn:microsoft.com/office/officeart/2005/8/layout/bProcess4"/>
    <dgm:cxn modelId="{FC482D0D-7F44-4B52-A2F0-3B938BE81FA3}" type="presParOf" srcId="{40C9A3DF-2859-45F5-A264-F678452BF465}" destId="{31CEB864-C0A5-4E0B-8E37-85F335BCC246}" srcOrd="3" destOrd="0" presId="urn:microsoft.com/office/officeart/2005/8/layout/bProcess4"/>
    <dgm:cxn modelId="{BDB35AE6-2501-4430-A3AF-2DC34638BCD9}" type="presParOf" srcId="{40C9A3DF-2859-45F5-A264-F678452BF465}" destId="{471C580A-F1A6-400D-B863-4774B57953C5}" srcOrd="4" destOrd="0" presId="urn:microsoft.com/office/officeart/2005/8/layout/bProcess4"/>
    <dgm:cxn modelId="{FCE4B36A-F06D-4640-9069-0C46F1753D2C}" type="presParOf" srcId="{471C580A-F1A6-400D-B863-4774B57953C5}" destId="{8B5E50AE-66A1-40D8-A059-77EA68C2A383}" srcOrd="0" destOrd="0" presId="urn:microsoft.com/office/officeart/2005/8/layout/bProcess4"/>
    <dgm:cxn modelId="{D32025B7-D365-4F21-9F90-F1EF171E675A}" type="presParOf" srcId="{471C580A-F1A6-400D-B863-4774B57953C5}" destId="{ADB31E07-7AEE-4A59-8011-569B6F991113}" srcOrd="1" destOrd="0" presId="urn:microsoft.com/office/officeart/2005/8/layout/bProcess4"/>
    <dgm:cxn modelId="{19B512D7-8914-4371-87E1-6838D56C4155}" type="presParOf" srcId="{40C9A3DF-2859-45F5-A264-F678452BF465}" destId="{C6920465-DA5B-45F6-B563-5A0A72F56567}" srcOrd="5" destOrd="0" presId="urn:microsoft.com/office/officeart/2005/8/layout/bProcess4"/>
    <dgm:cxn modelId="{591B5EF6-37C2-4336-ADC3-72730553E5F4}" type="presParOf" srcId="{40C9A3DF-2859-45F5-A264-F678452BF465}" destId="{A96CBE21-EEEA-4678-A423-953730B2AC3D}" srcOrd="6" destOrd="0" presId="urn:microsoft.com/office/officeart/2005/8/layout/bProcess4"/>
    <dgm:cxn modelId="{A4F2DAE8-5DA1-4E09-ABF5-507381D4DF1D}" type="presParOf" srcId="{A96CBE21-EEEA-4678-A423-953730B2AC3D}" destId="{DC0A03A4-C892-43B3-AA8D-AD3FDD985F7E}" srcOrd="0" destOrd="0" presId="urn:microsoft.com/office/officeart/2005/8/layout/bProcess4"/>
    <dgm:cxn modelId="{3A144F30-275F-462A-8966-188EE64D5213}" type="presParOf" srcId="{A96CBE21-EEEA-4678-A423-953730B2AC3D}" destId="{26F03585-95E7-4E60-92E0-219B9E2361B5}" srcOrd="1" destOrd="0" presId="urn:microsoft.com/office/officeart/2005/8/layout/bProcess4"/>
    <dgm:cxn modelId="{01C217CC-BBF6-4304-B314-FF07E1D6E9B6}" type="presParOf" srcId="{40C9A3DF-2859-45F5-A264-F678452BF465}" destId="{29882E33-254F-4DB6-8DA9-C7FE03088AE8}" srcOrd="7" destOrd="0" presId="urn:microsoft.com/office/officeart/2005/8/layout/bProcess4"/>
    <dgm:cxn modelId="{9281146C-C26D-4A44-8DBC-4C1A27C61DAD}" type="presParOf" srcId="{40C9A3DF-2859-45F5-A264-F678452BF465}" destId="{C9FF6F4B-CA7E-4CB3-A9CF-5DF813F82E6C}" srcOrd="8" destOrd="0" presId="urn:microsoft.com/office/officeart/2005/8/layout/bProcess4"/>
    <dgm:cxn modelId="{3FF5F674-9FC9-449B-97D3-C8B6901D4ECF}" type="presParOf" srcId="{C9FF6F4B-CA7E-4CB3-A9CF-5DF813F82E6C}" destId="{09D7C4B9-E041-4CB8-9F80-336491BFFE9D}" srcOrd="0" destOrd="0" presId="urn:microsoft.com/office/officeart/2005/8/layout/bProcess4"/>
    <dgm:cxn modelId="{26800223-2A44-44D6-91AA-64521C3B4697}" type="presParOf" srcId="{C9FF6F4B-CA7E-4CB3-A9CF-5DF813F82E6C}" destId="{029676F3-E05C-4264-8AB3-08609009BB0D}" srcOrd="1" destOrd="0" presId="urn:microsoft.com/office/officeart/2005/8/layout/bProcess4"/>
    <dgm:cxn modelId="{03F39FEB-AA70-4C8A-BCD8-EC79360F5C6C}" type="presParOf" srcId="{40C9A3DF-2859-45F5-A264-F678452BF465}" destId="{040D39C8-2B78-4B55-B419-D98F48AD5F54}" srcOrd="9" destOrd="0" presId="urn:microsoft.com/office/officeart/2005/8/layout/bProcess4"/>
    <dgm:cxn modelId="{21E4D656-F5CF-4CC5-AD4B-88704E7A9AA5}" type="presParOf" srcId="{40C9A3DF-2859-45F5-A264-F678452BF465}" destId="{41517C94-9297-4F4C-8F95-93E28702D8D1}" srcOrd="10" destOrd="0" presId="urn:microsoft.com/office/officeart/2005/8/layout/bProcess4"/>
    <dgm:cxn modelId="{E315CBBD-3222-46D7-8DC5-9F5E51429328}" type="presParOf" srcId="{41517C94-9297-4F4C-8F95-93E28702D8D1}" destId="{22B775F2-0233-4443-9242-22D88C119573}" srcOrd="0" destOrd="0" presId="urn:microsoft.com/office/officeart/2005/8/layout/bProcess4"/>
    <dgm:cxn modelId="{8CC7ECE4-49F4-4D32-8774-B550483A5576}" type="presParOf" srcId="{41517C94-9297-4F4C-8F95-93E28702D8D1}" destId="{7072D1C6-BEFC-4CDF-AE86-9F225CE7057F}" srcOrd="1" destOrd="0" presId="urn:microsoft.com/office/officeart/2005/8/layout/bProcess4"/>
    <dgm:cxn modelId="{8C489BEE-015B-4AE1-9B56-2750FBED8925}" type="presParOf" srcId="{40C9A3DF-2859-45F5-A264-F678452BF465}" destId="{CC563344-7635-4AB5-95C9-62AEDFB61CA2}" srcOrd="11" destOrd="0" presId="urn:microsoft.com/office/officeart/2005/8/layout/bProcess4"/>
    <dgm:cxn modelId="{D51E2F69-09C0-41F8-926F-07F0CA0B7BAD}" type="presParOf" srcId="{40C9A3DF-2859-45F5-A264-F678452BF465}" destId="{32929B75-8770-438F-85A6-7FDB5E973CD1}" srcOrd="12" destOrd="0" presId="urn:microsoft.com/office/officeart/2005/8/layout/bProcess4"/>
    <dgm:cxn modelId="{B98CBFD2-D293-4668-BBFE-B26CE67FBDC5}" type="presParOf" srcId="{32929B75-8770-438F-85A6-7FDB5E973CD1}" destId="{CE9B92AE-3802-44B1-9E3B-0AECDC6FD21B}" srcOrd="0" destOrd="0" presId="urn:microsoft.com/office/officeart/2005/8/layout/bProcess4"/>
    <dgm:cxn modelId="{950D216C-5176-4271-82E5-44BF248AA705}" type="presParOf" srcId="{32929B75-8770-438F-85A6-7FDB5E973CD1}" destId="{4F75BEB2-6A21-49E6-A297-45C4CBD5F29C}" srcOrd="1" destOrd="0" presId="urn:microsoft.com/office/officeart/2005/8/layout/bProcess4"/>
    <dgm:cxn modelId="{21D4CD53-9702-45C6-B918-DFB37E87C18D}" type="presParOf" srcId="{40C9A3DF-2859-45F5-A264-F678452BF465}" destId="{B23ED7E1-27AC-4847-83A4-D8C2B0E168CA}" srcOrd="13" destOrd="0" presId="urn:microsoft.com/office/officeart/2005/8/layout/bProcess4"/>
    <dgm:cxn modelId="{D26B4BA7-3E4D-4B8F-88BF-059A7A4CD46F}" type="presParOf" srcId="{40C9A3DF-2859-45F5-A264-F678452BF465}" destId="{94630B84-1997-4321-A253-81B70154D25E}" srcOrd="14" destOrd="0" presId="urn:microsoft.com/office/officeart/2005/8/layout/bProcess4"/>
    <dgm:cxn modelId="{05B9D0FF-BA75-4682-85AD-5F5DF89204FF}" type="presParOf" srcId="{94630B84-1997-4321-A253-81B70154D25E}" destId="{9E792186-EBEF-45C2-9508-CF94A25A5B83}" srcOrd="0" destOrd="0" presId="urn:microsoft.com/office/officeart/2005/8/layout/bProcess4"/>
    <dgm:cxn modelId="{9C66F0BB-966B-48B5-AA77-806718B9EE49}" type="presParOf" srcId="{94630B84-1997-4321-A253-81B70154D25E}" destId="{BA17E5E6-6D0E-4E6B-9F55-9311BF6C5477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258C63F-231B-4999-B604-E3A50AF8FE83}" type="doc">
      <dgm:prSet loTypeId="urn:microsoft.com/office/officeart/2005/8/layout/chart3" loCatId="relationship" qsTypeId="urn:microsoft.com/office/officeart/2005/8/quickstyle/simple5" qsCatId="simple" csTypeId="urn:microsoft.com/office/officeart/2005/8/colors/accent1_4" csCatId="accent1" phldr="1"/>
      <dgm:spPr/>
      <dgm:t>
        <a:bodyPr/>
        <a:lstStyle/>
        <a:p>
          <a:endParaRPr lang="es-MX"/>
        </a:p>
      </dgm:t>
    </dgm:pt>
    <dgm:pt modelId="{EBA7BB6D-8BD9-4D1B-A376-717772B97061}">
      <dgm:prSet custT="1"/>
      <dgm:spPr/>
      <dgm:t>
        <a:bodyPr/>
        <a:lstStyle/>
        <a:p>
          <a:pPr algn="ctr" rtl="0"/>
          <a:r>
            <a:rPr lang="es-MX" sz="1100" b="1" dirty="0" smtClean="0">
              <a:latin typeface="Montserrat"/>
            </a:rPr>
            <a:t>Obesidad</a:t>
          </a:r>
          <a:endParaRPr lang="es-MX" sz="1100" b="1" dirty="0">
            <a:latin typeface="Montserrat"/>
          </a:endParaRPr>
        </a:p>
      </dgm:t>
    </dgm:pt>
    <dgm:pt modelId="{24FE2FCC-E3B7-4FD4-9069-8BFA150779AD}" type="parTrans" cxnId="{B9B61A4D-292F-4655-8769-E7EF4D82B8BE}">
      <dgm:prSet/>
      <dgm:spPr/>
      <dgm:t>
        <a:bodyPr/>
        <a:lstStyle/>
        <a:p>
          <a:endParaRPr lang="es-MX" sz="2400"/>
        </a:p>
      </dgm:t>
    </dgm:pt>
    <dgm:pt modelId="{BA89E997-257B-4A71-9230-A1B639F4562C}" type="sibTrans" cxnId="{B9B61A4D-292F-4655-8769-E7EF4D82B8BE}">
      <dgm:prSet/>
      <dgm:spPr/>
      <dgm:t>
        <a:bodyPr/>
        <a:lstStyle/>
        <a:p>
          <a:endParaRPr lang="es-MX" sz="2400"/>
        </a:p>
      </dgm:t>
    </dgm:pt>
    <dgm:pt modelId="{C1884B62-7C89-461C-B805-AB16CF5DC868}">
      <dgm:prSet custT="1"/>
      <dgm:spPr/>
      <dgm:t>
        <a:bodyPr/>
        <a:lstStyle/>
        <a:p>
          <a:pPr algn="ctr" rtl="0"/>
          <a:r>
            <a:rPr lang="es-MX" sz="1100" b="1" dirty="0" smtClean="0">
              <a:latin typeface="Montserrat"/>
            </a:rPr>
            <a:t>México, tasa </a:t>
          </a:r>
          <a:r>
            <a:rPr lang="es-MX" sz="1100" b="1" dirty="0" smtClean="0">
              <a:latin typeface="Montserrat"/>
            </a:rPr>
            <a:t>de OCDE 73%, de éstos</a:t>
          </a:r>
          <a:r>
            <a:rPr lang="es-MX" sz="1100" b="1" dirty="0" smtClean="0">
              <a:latin typeface="Montserrat"/>
            </a:rPr>
            <a:t>, 34</a:t>
          </a:r>
          <a:r>
            <a:rPr lang="es-MX" sz="1100" b="1" dirty="0" smtClean="0">
              <a:latin typeface="Montserrat"/>
            </a:rPr>
            <a:t>% cursan con obesidad mórbida.</a:t>
          </a:r>
          <a:endParaRPr lang="es-MX" sz="1100" b="1" dirty="0">
            <a:latin typeface="Montserrat"/>
          </a:endParaRPr>
        </a:p>
      </dgm:t>
    </dgm:pt>
    <dgm:pt modelId="{E432EA08-9FF9-45DA-B2CE-FA42077B2778}" type="parTrans" cxnId="{80147C74-5A15-494F-AF40-5807671B5150}">
      <dgm:prSet/>
      <dgm:spPr/>
      <dgm:t>
        <a:bodyPr/>
        <a:lstStyle/>
        <a:p>
          <a:endParaRPr lang="es-MX" sz="2400"/>
        </a:p>
      </dgm:t>
    </dgm:pt>
    <dgm:pt modelId="{5C0C2131-3A81-4805-A4BE-1C00CC499EF7}" type="sibTrans" cxnId="{80147C74-5A15-494F-AF40-5807671B5150}">
      <dgm:prSet/>
      <dgm:spPr/>
      <dgm:t>
        <a:bodyPr/>
        <a:lstStyle/>
        <a:p>
          <a:endParaRPr lang="es-MX" sz="2400"/>
        </a:p>
      </dgm:t>
    </dgm:pt>
    <dgm:pt modelId="{92C1CF75-102F-403A-A1ED-1DA8DAB6828E}">
      <dgm:prSet custT="1"/>
      <dgm:spPr/>
      <dgm:t>
        <a:bodyPr/>
        <a:lstStyle/>
        <a:p>
          <a:pPr algn="ctr" rtl="0"/>
          <a:r>
            <a:rPr lang="es-MX" sz="1100" b="1" dirty="0" smtClean="0">
              <a:latin typeface="Montserrat"/>
            </a:rPr>
            <a:t>2.4 veces el riesgo de desarrollar </a:t>
          </a:r>
          <a:r>
            <a:rPr lang="es-MX" sz="1100" b="1" dirty="0" smtClean="0">
              <a:latin typeface="Montserrat"/>
            </a:rPr>
            <a:t>neumonía grave</a:t>
          </a:r>
          <a:endParaRPr lang="es-MX" sz="2800" b="1" dirty="0">
            <a:latin typeface="Montserrat"/>
          </a:endParaRPr>
        </a:p>
      </dgm:t>
    </dgm:pt>
    <dgm:pt modelId="{EE4A7184-F4FE-4984-AE95-8407890495B1}" type="parTrans" cxnId="{A1AD57B6-663C-4573-BA3B-CD0B84B7671B}">
      <dgm:prSet/>
      <dgm:spPr/>
      <dgm:t>
        <a:bodyPr/>
        <a:lstStyle/>
        <a:p>
          <a:endParaRPr lang="es-MX" sz="2400"/>
        </a:p>
      </dgm:t>
    </dgm:pt>
    <dgm:pt modelId="{2DC059FE-66BB-4520-995E-31D9B074D332}" type="sibTrans" cxnId="{A1AD57B6-663C-4573-BA3B-CD0B84B7671B}">
      <dgm:prSet/>
      <dgm:spPr/>
      <dgm:t>
        <a:bodyPr/>
        <a:lstStyle/>
        <a:p>
          <a:endParaRPr lang="es-MX" sz="2400"/>
        </a:p>
      </dgm:t>
    </dgm:pt>
    <dgm:pt modelId="{0BEA0DFA-4B1A-4BDE-A5DB-D674FC66541C}">
      <dgm:prSet custT="1"/>
      <dgm:spPr/>
      <dgm:t>
        <a:bodyPr/>
        <a:lstStyle/>
        <a:p>
          <a:pPr algn="ctr" rtl="0"/>
          <a:r>
            <a:rPr lang="es-MX" sz="1100" b="1" dirty="0" smtClean="0">
              <a:latin typeface="Montserrat"/>
            </a:rPr>
            <a:t>Estado inflamatorio crónico de bajo </a:t>
          </a:r>
          <a:r>
            <a:rPr lang="es-MX" sz="1100" b="1" dirty="0" smtClean="0">
              <a:latin typeface="Montserrat"/>
            </a:rPr>
            <a:t>grado</a:t>
          </a:r>
          <a:endParaRPr lang="es-MX" sz="1100" b="1" dirty="0">
            <a:latin typeface="Montserrat"/>
          </a:endParaRPr>
        </a:p>
      </dgm:t>
    </dgm:pt>
    <dgm:pt modelId="{82D5B814-7981-45B4-A567-338A5F67BFC0}" type="parTrans" cxnId="{DCB5E261-D4B9-456F-B12F-87EA83436C6B}">
      <dgm:prSet/>
      <dgm:spPr/>
      <dgm:t>
        <a:bodyPr/>
        <a:lstStyle/>
        <a:p>
          <a:endParaRPr lang="es-MX" sz="2400"/>
        </a:p>
      </dgm:t>
    </dgm:pt>
    <dgm:pt modelId="{68C91428-9188-4CC5-97B6-27D676D9C69F}" type="sibTrans" cxnId="{DCB5E261-D4B9-456F-B12F-87EA83436C6B}">
      <dgm:prSet/>
      <dgm:spPr/>
      <dgm:t>
        <a:bodyPr/>
        <a:lstStyle/>
        <a:p>
          <a:endParaRPr lang="es-MX" sz="2400"/>
        </a:p>
      </dgm:t>
    </dgm:pt>
    <dgm:pt modelId="{4F974123-8F22-4066-A843-BAE6F7F12455}">
      <dgm:prSet custT="1"/>
      <dgm:spPr/>
      <dgm:t>
        <a:bodyPr/>
        <a:lstStyle/>
        <a:p>
          <a:pPr algn="ctr" rtl="0"/>
          <a:r>
            <a:rPr lang="es-MX" sz="1100" b="1" dirty="0" smtClean="0">
              <a:latin typeface="Montserrat"/>
            </a:rPr>
            <a:t>Hipertensión arterial, resistencia a la insulina, </a:t>
          </a:r>
          <a:r>
            <a:rPr lang="es-MX" sz="1100" b="1" dirty="0" smtClean="0">
              <a:latin typeface="Montserrat"/>
            </a:rPr>
            <a:t>SAOS</a:t>
          </a:r>
          <a:endParaRPr lang="es-MX" sz="2000" b="1" dirty="0">
            <a:latin typeface="Montserrat"/>
          </a:endParaRPr>
        </a:p>
      </dgm:t>
    </dgm:pt>
    <dgm:pt modelId="{2F141B1A-4975-4F92-864B-674A0A33A80B}" type="parTrans" cxnId="{565C9C77-D773-4C6A-BC0B-BECEED5750A4}">
      <dgm:prSet/>
      <dgm:spPr/>
      <dgm:t>
        <a:bodyPr/>
        <a:lstStyle/>
        <a:p>
          <a:endParaRPr lang="es-MX" sz="2400"/>
        </a:p>
      </dgm:t>
    </dgm:pt>
    <dgm:pt modelId="{EF129AB4-B102-4632-931C-3B472181AC2F}" type="sibTrans" cxnId="{565C9C77-D773-4C6A-BC0B-BECEED5750A4}">
      <dgm:prSet/>
      <dgm:spPr/>
      <dgm:t>
        <a:bodyPr/>
        <a:lstStyle/>
        <a:p>
          <a:endParaRPr lang="es-MX" sz="2400"/>
        </a:p>
      </dgm:t>
    </dgm:pt>
    <dgm:pt modelId="{058F2144-A284-4197-8195-E4403A593516}" type="pres">
      <dgm:prSet presAssocID="{E258C63F-231B-4999-B604-E3A50AF8FE83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F16A7A5F-1A10-40D7-A735-BD4B1EC19E22}" type="pres">
      <dgm:prSet presAssocID="{E258C63F-231B-4999-B604-E3A50AF8FE83}" presName="wedge1" presStyleLbl="node1" presStyleIdx="0" presStyleCnt="5"/>
      <dgm:spPr/>
      <dgm:t>
        <a:bodyPr/>
        <a:lstStyle/>
        <a:p>
          <a:endParaRPr lang="es-MX"/>
        </a:p>
      </dgm:t>
    </dgm:pt>
    <dgm:pt modelId="{330B9E94-5622-49AC-A698-419386D948F4}" type="pres">
      <dgm:prSet presAssocID="{E258C63F-231B-4999-B604-E3A50AF8FE83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D189098-141A-494E-A8F2-66A6BAA91698}" type="pres">
      <dgm:prSet presAssocID="{E258C63F-231B-4999-B604-E3A50AF8FE83}" presName="wedge2" presStyleLbl="node1" presStyleIdx="1" presStyleCnt="5"/>
      <dgm:spPr/>
      <dgm:t>
        <a:bodyPr/>
        <a:lstStyle/>
        <a:p>
          <a:endParaRPr lang="es-MX"/>
        </a:p>
      </dgm:t>
    </dgm:pt>
    <dgm:pt modelId="{5B528FA2-2F53-47AB-9FCF-F9852E39462A}" type="pres">
      <dgm:prSet presAssocID="{E258C63F-231B-4999-B604-E3A50AF8FE83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49D1CB9-B480-49C3-B554-6DC37C284EAC}" type="pres">
      <dgm:prSet presAssocID="{E258C63F-231B-4999-B604-E3A50AF8FE83}" presName="wedge3" presStyleLbl="node1" presStyleIdx="2" presStyleCnt="5"/>
      <dgm:spPr/>
      <dgm:t>
        <a:bodyPr/>
        <a:lstStyle/>
        <a:p>
          <a:endParaRPr lang="es-MX"/>
        </a:p>
      </dgm:t>
    </dgm:pt>
    <dgm:pt modelId="{4FBB8EB4-54AD-4BB3-BA31-E5C4198FF30B}" type="pres">
      <dgm:prSet presAssocID="{E258C63F-231B-4999-B604-E3A50AF8FE83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DC515F7-556C-4B82-BB11-7BEA3DCAE360}" type="pres">
      <dgm:prSet presAssocID="{E258C63F-231B-4999-B604-E3A50AF8FE83}" presName="wedge4" presStyleLbl="node1" presStyleIdx="3" presStyleCnt="5"/>
      <dgm:spPr/>
      <dgm:t>
        <a:bodyPr/>
        <a:lstStyle/>
        <a:p>
          <a:endParaRPr lang="es-MX"/>
        </a:p>
      </dgm:t>
    </dgm:pt>
    <dgm:pt modelId="{653FA279-2092-4DCC-A88B-C8696FC9AB0B}" type="pres">
      <dgm:prSet presAssocID="{E258C63F-231B-4999-B604-E3A50AF8FE83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772FC90-18E2-42DE-9AD3-77D292B53BF5}" type="pres">
      <dgm:prSet presAssocID="{E258C63F-231B-4999-B604-E3A50AF8FE83}" presName="wedge5" presStyleLbl="node1" presStyleIdx="4" presStyleCnt="5"/>
      <dgm:spPr/>
      <dgm:t>
        <a:bodyPr/>
        <a:lstStyle/>
        <a:p>
          <a:endParaRPr lang="es-MX"/>
        </a:p>
      </dgm:t>
    </dgm:pt>
    <dgm:pt modelId="{261FD90B-30F7-4670-BF6C-A3177E544D88}" type="pres">
      <dgm:prSet presAssocID="{E258C63F-231B-4999-B604-E3A50AF8FE83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590BAA96-DC65-4E74-B4EF-D0CBBA9F0004}" type="presOf" srcId="{C1884B62-7C89-461C-B805-AB16CF5DC868}" destId="{5B528FA2-2F53-47AB-9FCF-F9852E39462A}" srcOrd="1" destOrd="0" presId="urn:microsoft.com/office/officeart/2005/8/layout/chart3"/>
    <dgm:cxn modelId="{914BEA7F-1B80-4560-AAF9-522E5784B2BC}" type="presOf" srcId="{4F974123-8F22-4066-A843-BAE6F7F12455}" destId="{653FA279-2092-4DCC-A88B-C8696FC9AB0B}" srcOrd="1" destOrd="0" presId="urn:microsoft.com/office/officeart/2005/8/layout/chart3"/>
    <dgm:cxn modelId="{565C9C77-D773-4C6A-BC0B-BECEED5750A4}" srcId="{E258C63F-231B-4999-B604-E3A50AF8FE83}" destId="{4F974123-8F22-4066-A843-BAE6F7F12455}" srcOrd="3" destOrd="0" parTransId="{2F141B1A-4975-4F92-864B-674A0A33A80B}" sibTransId="{EF129AB4-B102-4632-931C-3B472181AC2F}"/>
    <dgm:cxn modelId="{B9B61A4D-292F-4655-8769-E7EF4D82B8BE}" srcId="{E258C63F-231B-4999-B604-E3A50AF8FE83}" destId="{EBA7BB6D-8BD9-4D1B-A376-717772B97061}" srcOrd="0" destOrd="0" parTransId="{24FE2FCC-E3B7-4FD4-9069-8BFA150779AD}" sibTransId="{BA89E997-257B-4A71-9230-A1B639F4562C}"/>
    <dgm:cxn modelId="{3E3456CF-6F2C-4519-B4FD-F053FE562159}" type="presOf" srcId="{4F974123-8F22-4066-A843-BAE6F7F12455}" destId="{CDC515F7-556C-4B82-BB11-7BEA3DCAE360}" srcOrd="0" destOrd="0" presId="urn:microsoft.com/office/officeart/2005/8/layout/chart3"/>
    <dgm:cxn modelId="{821EA1D8-684B-4CEA-BF46-164A28E77A06}" type="presOf" srcId="{0BEA0DFA-4B1A-4BDE-A5DB-D674FC66541C}" destId="{4FBB8EB4-54AD-4BB3-BA31-E5C4198FF30B}" srcOrd="1" destOrd="0" presId="urn:microsoft.com/office/officeart/2005/8/layout/chart3"/>
    <dgm:cxn modelId="{F7478824-9BA2-45D9-BA62-4F884A775224}" type="presOf" srcId="{EBA7BB6D-8BD9-4D1B-A376-717772B97061}" destId="{330B9E94-5622-49AC-A698-419386D948F4}" srcOrd="1" destOrd="0" presId="urn:microsoft.com/office/officeart/2005/8/layout/chart3"/>
    <dgm:cxn modelId="{822C57E5-BBA1-4B68-8A19-18298E45DD52}" type="presOf" srcId="{92C1CF75-102F-403A-A1ED-1DA8DAB6828E}" destId="{B772FC90-18E2-42DE-9AD3-77D292B53BF5}" srcOrd="0" destOrd="0" presId="urn:microsoft.com/office/officeart/2005/8/layout/chart3"/>
    <dgm:cxn modelId="{A1AD57B6-663C-4573-BA3B-CD0B84B7671B}" srcId="{E258C63F-231B-4999-B604-E3A50AF8FE83}" destId="{92C1CF75-102F-403A-A1ED-1DA8DAB6828E}" srcOrd="4" destOrd="0" parTransId="{EE4A7184-F4FE-4984-AE95-8407890495B1}" sibTransId="{2DC059FE-66BB-4520-995E-31D9B074D332}"/>
    <dgm:cxn modelId="{9629727F-8D2D-4D9B-9BC8-D3CD6A7363DF}" type="presOf" srcId="{92C1CF75-102F-403A-A1ED-1DA8DAB6828E}" destId="{261FD90B-30F7-4670-BF6C-A3177E544D88}" srcOrd="1" destOrd="0" presId="urn:microsoft.com/office/officeart/2005/8/layout/chart3"/>
    <dgm:cxn modelId="{DCB5E261-D4B9-456F-B12F-87EA83436C6B}" srcId="{E258C63F-231B-4999-B604-E3A50AF8FE83}" destId="{0BEA0DFA-4B1A-4BDE-A5DB-D674FC66541C}" srcOrd="2" destOrd="0" parTransId="{82D5B814-7981-45B4-A567-338A5F67BFC0}" sibTransId="{68C91428-9188-4CC5-97B6-27D676D9C69F}"/>
    <dgm:cxn modelId="{C2B2089F-3813-4686-8F50-92F8E0B4E07D}" type="presOf" srcId="{E258C63F-231B-4999-B604-E3A50AF8FE83}" destId="{058F2144-A284-4197-8195-E4403A593516}" srcOrd="0" destOrd="0" presId="urn:microsoft.com/office/officeart/2005/8/layout/chart3"/>
    <dgm:cxn modelId="{21BCA4DB-C10B-4013-A096-1416DB18A545}" type="presOf" srcId="{EBA7BB6D-8BD9-4D1B-A376-717772B97061}" destId="{F16A7A5F-1A10-40D7-A735-BD4B1EC19E22}" srcOrd="0" destOrd="0" presId="urn:microsoft.com/office/officeart/2005/8/layout/chart3"/>
    <dgm:cxn modelId="{3FB7D745-7742-4CEA-A862-F0D905FFD3B3}" type="presOf" srcId="{0BEA0DFA-4B1A-4BDE-A5DB-D674FC66541C}" destId="{049D1CB9-B480-49C3-B554-6DC37C284EAC}" srcOrd="0" destOrd="0" presId="urn:microsoft.com/office/officeart/2005/8/layout/chart3"/>
    <dgm:cxn modelId="{C14923C8-7330-4EB7-B2A1-784BB1EF0607}" type="presOf" srcId="{C1884B62-7C89-461C-B805-AB16CF5DC868}" destId="{2D189098-141A-494E-A8F2-66A6BAA91698}" srcOrd="0" destOrd="0" presId="urn:microsoft.com/office/officeart/2005/8/layout/chart3"/>
    <dgm:cxn modelId="{80147C74-5A15-494F-AF40-5807671B5150}" srcId="{E258C63F-231B-4999-B604-E3A50AF8FE83}" destId="{C1884B62-7C89-461C-B805-AB16CF5DC868}" srcOrd="1" destOrd="0" parTransId="{E432EA08-9FF9-45DA-B2CE-FA42077B2778}" sibTransId="{5C0C2131-3A81-4805-A4BE-1C00CC499EF7}"/>
    <dgm:cxn modelId="{50C82017-E5EA-4471-B1EC-98A8B5EC6A5B}" type="presParOf" srcId="{058F2144-A284-4197-8195-E4403A593516}" destId="{F16A7A5F-1A10-40D7-A735-BD4B1EC19E22}" srcOrd="0" destOrd="0" presId="urn:microsoft.com/office/officeart/2005/8/layout/chart3"/>
    <dgm:cxn modelId="{E6937DB1-E9B4-4375-A42F-FEF280ED9521}" type="presParOf" srcId="{058F2144-A284-4197-8195-E4403A593516}" destId="{330B9E94-5622-49AC-A698-419386D948F4}" srcOrd="1" destOrd="0" presId="urn:microsoft.com/office/officeart/2005/8/layout/chart3"/>
    <dgm:cxn modelId="{E31D42E4-A7AC-4483-BAB7-B3DC9008BA4F}" type="presParOf" srcId="{058F2144-A284-4197-8195-E4403A593516}" destId="{2D189098-141A-494E-A8F2-66A6BAA91698}" srcOrd="2" destOrd="0" presId="urn:microsoft.com/office/officeart/2005/8/layout/chart3"/>
    <dgm:cxn modelId="{1CDF3AFB-0C2D-469B-BADB-A1D3E0B97FA2}" type="presParOf" srcId="{058F2144-A284-4197-8195-E4403A593516}" destId="{5B528FA2-2F53-47AB-9FCF-F9852E39462A}" srcOrd="3" destOrd="0" presId="urn:microsoft.com/office/officeart/2005/8/layout/chart3"/>
    <dgm:cxn modelId="{11DEB4D6-7B61-4FF2-BA46-D165D27CB405}" type="presParOf" srcId="{058F2144-A284-4197-8195-E4403A593516}" destId="{049D1CB9-B480-49C3-B554-6DC37C284EAC}" srcOrd="4" destOrd="0" presId="urn:microsoft.com/office/officeart/2005/8/layout/chart3"/>
    <dgm:cxn modelId="{8EE8D190-51C0-4FFA-B61C-4B1F9379065F}" type="presParOf" srcId="{058F2144-A284-4197-8195-E4403A593516}" destId="{4FBB8EB4-54AD-4BB3-BA31-E5C4198FF30B}" srcOrd="5" destOrd="0" presId="urn:microsoft.com/office/officeart/2005/8/layout/chart3"/>
    <dgm:cxn modelId="{B7F88D17-BB70-497E-BC16-2AFC45A37095}" type="presParOf" srcId="{058F2144-A284-4197-8195-E4403A593516}" destId="{CDC515F7-556C-4B82-BB11-7BEA3DCAE360}" srcOrd="6" destOrd="0" presId="urn:microsoft.com/office/officeart/2005/8/layout/chart3"/>
    <dgm:cxn modelId="{D10B8116-1259-4693-B738-69A7BD67DA6B}" type="presParOf" srcId="{058F2144-A284-4197-8195-E4403A593516}" destId="{653FA279-2092-4DCC-A88B-C8696FC9AB0B}" srcOrd="7" destOrd="0" presId="urn:microsoft.com/office/officeart/2005/8/layout/chart3"/>
    <dgm:cxn modelId="{0F0E2A5A-65F8-4665-ABDA-09EC0F19D7AE}" type="presParOf" srcId="{058F2144-A284-4197-8195-E4403A593516}" destId="{B772FC90-18E2-42DE-9AD3-77D292B53BF5}" srcOrd="8" destOrd="0" presId="urn:microsoft.com/office/officeart/2005/8/layout/chart3"/>
    <dgm:cxn modelId="{AE883116-19F8-4DA7-94E9-C59EB6EB7DB2}" type="presParOf" srcId="{058F2144-A284-4197-8195-E4403A593516}" destId="{261FD90B-30F7-4670-BF6C-A3177E544D88}" srcOrd="9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890B2DE-57C6-4AAA-8FBD-40847BC36469}" type="doc">
      <dgm:prSet loTypeId="urn:microsoft.com/office/officeart/2005/8/layout/vProcess5" loCatId="process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s-MX"/>
        </a:p>
      </dgm:t>
    </dgm:pt>
    <dgm:pt modelId="{0DF6BF6D-3182-49A5-A17D-6DB850B8910A}">
      <dgm:prSet phldrT="[Texto]" custT="1"/>
      <dgm:spPr/>
      <dgm:t>
        <a:bodyPr/>
        <a:lstStyle/>
        <a:p>
          <a:pPr algn="ctr"/>
          <a:r>
            <a:rPr lang="es-MX" sz="1400" b="1" i="0" dirty="0" smtClean="0">
              <a:latin typeface="Montserrat"/>
            </a:rPr>
            <a:t>Asma 3%</a:t>
          </a:r>
          <a:endParaRPr lang="es-MX" sz="1400" b="1" i="0" dirty="0">
            <a:latin typeface="Montserrat"/>
          </a:endParaRPr>
        </a:p>
      </dgm:t>
    </dgm:pt>
    <dgm:pt modelId="{83E1959E-FCAB-4F71-BB85-AE32AA06D692}" type="parTrans" cxnId="{F3EE458D-FE7D-4DF8-BBCE-A601443F1337}">
      <dgm:prSet/>
      <dgm:spPr/>
      <dgm:t>
        <a:bodyPr/>
        <a:lstStyle/>
        <a:p>
          <a:endParaRPr lang="es-MX"/>
        </a:p>
      </dgm:t>
    </dgm:pt>
    <dgm:pt modelId="{68FDC98B-970F-4522-A225-71A91DBFCBD2}" type="sibTrans" cxnId="{F3EE458D-FE7D-4DF8-BBCE-A601443F1337}">
      <dgm:prSet/>
      <dgm:spPr/>
      <dgm:t>
        <a:bodyPr/>
        <a:lstStyle/>
        <a:p>
          <a:endParaRPr lang="es-MX"/>
        </a:p>
      </dgm:t>
    </dgm:pt>
    <dgm:pt modelId="{CDF28EAC-4547-42D5-B288-BF87E8A7DF22}">
      <dgm:prSet phldrT="[Texto]" custT="1"/>
      <dgm:spPr/>
      <dgm:t>
        <a:bodyPr/>
        <a:lstStyle/>
        <a:p>
          <a:pPr algn="ctr"/>
          <a:r>
            <a:rPr lang="es-MX" sz="1400" b="1" i="0" dirty="0" smtClean="0">
              <a:latin typeface="Montserrat"/>
            </a:rPr>
            <a:t>EPOC 2.3%</a:t>
          </a:r>
          <a:endParaRPr lang="es-MX" sz="1400" b="1" i="0" dirty="0">
            <a:latin typeface="Montserrat"/>
          </a:endParaRPr>
        </a:p>
      </dgm:t>
    </dgm:pt>
    <dgm:pt modelId="{DBDB1061-6570-44BC-9269-9FC12985ACC9}" type="parTrans" cxnId="{2E77FC2E-CDFF-4AAF-A029-B333B1B2CAB3}">
      <dgm:prSet/>
      <dgm:spPr/>
      <dgm:t>
        <a:bodyPr/>
        <a:lstStyle/>
        <a:p>
          <a:endParaRPr lang="es-MX"/>
        </a:p>
      </dgm:t>
    </dgm:pt>
    <dgm:pt modelId="{9B7132C0-A1B5-4DE0-BBF4-4CA363F7F70C}" type="sibTrans" cxnId="{2E77FC2E-CDFF-4AAF-A029-B333B1B2CAB3}">
      <dgm:prSet/>
      <dgm:spPr/>
      <dgm:t>
        <a:bodyPr/>
        <a:lstStyle/>
        <a:p>
          <a:endParaRPr lang="es-MX"/>
        </a:p>
      </dgm:t>
    </dgm:pt>
    <dgm:pt modelId="{A0C89F2A-E056-4436-A9FE-9A4C0E9A98A3}">
      <dgm:prSet phldrT="[Texto]" custT="1"/>
      <dgm:spPr/>
      <dgm:t>
        <a:bodyPr/>
        <a:lstStyle/>
        <a:p>
          <a:pPr algn="ctr"/>
          <a:r>
            <a:rPr lang="es-MX" sz="1400" b="1" i="0" dirty="0" smtClean="0">
              <a:latin typeface="Montserrat"/>
            </a:rPr>
            <a:t>Inmunosupresión 1.7%</a:t>
          </a:r>
          <a:endParaRPr lang="es-MX" sz="1400" b="1" i="0" dirty="0">
            <a:latin typeface="Montserrat"/>
          </a:endParaRPr>
        </a:p>
      </dgm:t>
    </dgm:pt>
    <dgm:pt modelId="{C98505B2-F05D-4108-A072-0FB4AE427961}" type="parTrans" cxnId="{5824BA35-BCA3-4ED3-9874-9C68B0021167}">
      <dgm:prSet/>
      <dgm:spPr/>
      <dgm:t>
        <a:bodyPr/>
        <a:lstStyle/>
        <a:p>
          <a:endParaRPr lang="es-MX"/>
        </a:p>
      </dgm:t>
    </dgm:pt>
    <dgm:pt modelId="{F54A9322-90BC-47C5-BFAD-CAF014384E9D}" type="sibTrans" cxnId="{5824BA35-BCA3-4ED3-9874-9C68B0021167}">
      <dgm:prSet/>
      <dgm:spPr/>
      <dgm:t>
        <a:bodyPr/>
        <a:lstStyle/>
        <a:p>
          <a:endParaRPr lang="es-MX"/>
        </a:p>
      </dgm:t>
    </dgm:pt>
    <dgm:pt modelId="{6C1F207B-E789-4163-BE23-C8395EADA025}">
      <dgm:prSet phldrT="[Texto]" custT="1"/>
      <dgm:spPr/>
      <dgm:t>
        <a:bodyPr/>
        <a:lstStyle/>
        <a:p>
          <a:pPr algn="ctr"/>
          <a:r>
            <a:rPr lang="es-MX" sz="1400" b="1" i="0" dirty="0" smtClean="0">
              <a:latin typeface="Montserrat"/>
            </a:rPr>
            <a:t>Enfermedades cardiovasculares 2.77%</a:t>
          </a:r>
          <a:endParaRPr lang="es-MX" sz="1400" b="1" i="0" dirty="0">
            <a:latin typeface="Montserrat"/>
          </a:endParaRPr>
        </a:p>
      </dgm:t>
    </dgm:pt>
    <dgm:pt modelId="{22AB54B8-238B-4A78-9D64-683316A73BA2}" type="parTrans" cxnId="{CCBC5B57-32F2-46F4-8E57-42B936937881}">
      <dgm:prSet/>
      <dgm:spPr/>
      <dgm:t>
        <a:bodyPr/>
        <a:lstStyle/>
        <a:p>
          <a:endParaRPr lang="es-MX"/>
        </a:p>
      </dgm:t>
    </dgm:pt>
    <dgm:pt modelId="{C500C68F-8787-4522-A024-A8A5FE5BD719}" type="sibTrans" cxnId="{CCBC5B57-32F2-46F4-8E57-42B936937881}">
      <dgm:prSet/>
      <dgm:spPr/>
      <dgm:t>
        <a:bodyPr/>
        <a:lstStyle/>
        <a:p>
          <a:endParaRPr lang="es-MX"/>
        </a:p>
      </dgm:t>
    </dgm:pt>
    <dgm:pt modelId="{779305ED-5E3A-466E-88B5-C8964E84E9AD}">
      <dgm:prSet phldrT="[Texto]" custT="1"/>
      <dgm:spPr/>
      <dgm:t>
        <a:bodyPr/>
        <a:lstStyle/>
        <a:p>
          <a:pPr algn="ctr"/>
          <a:r>
            <a:rPr lang="es-MX" sz="1400" b="1" i="0" dirty="0" smtClean="0">
              <a:latin typeface="Montserrat"/>
            </a:rPr>
            <a:t>ERC 2.49%</a:t>
          </a:r>
          <a:endParaRPr lang="es-MX" sz="1400" b="1" i="0" dirty="0">
            <a:latin typeface="Montserrat"/>
          </a:endParaRPr>
        </a:p>
      </dgm:t>
    </dgm:pt>
    <dgm:pt modelId="{745F8286-BCD4-45CA-B447-A663905BD08C}" type="parTrans" cxnId="{D8ECB49E-8EE9-4D43-8A6A-A3F6B94C9514}">
      <dgm:prSet/>
      <dgm:spPr/>
      <dgm:t>
        <a:bodyPr/>
        <a:lstStyle/>
        <a:p>
          <a:endParaRPr lang="es-MX"/>
        </a:p>
      </dgm:t>
    </dgm:pt>
    <dgm:pt modelId="{53DF5E4B-2A73-439D-8464-B27AA0983D82}" type="sibTrans" cxnId="{D8ECB49E-8EE9-4D43-8A6A-A3F6B94C9514}">
      <dgm:prSet/>
      <dgm:spPr/>
      <dgm:t>
        <a:bodyPr/>
        <a:lstStyle/>
        <a:p>
          <a:endParaRPr lang="es-MX"/>
        </a:p>
      </dgm:t>
    </dgm:pt>
    <dgm:pt modelId="{779FF77F-A918-4D41-B1A3-6AB414DBECB6}" type="pres">
      <dgm:prSet presAssocID="{3890B2DE-57C6-4AAA-8FBD-40847BC36469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472D30EE-2338-49F1-AF39-36F5DCD6369F}" type="pres">
      <dgm:prSet presAssocID="{3890B2DE-57C6-4AAA-8FBD-40847BC36469}" presName="dummyMaxCanvas" presStyleCnt="0">
        <dgm:presLayoutVars/>
      </dgm:prSet>
      <dgm:spPr/>
      <dgm:t>
        <a:bodyPr/>
        <a:lstStyle/>
        <a:p>
          <a:endParaRPr lang="es-MX"/>
        </a:p>
      </dgm:t>
    </dgm:pt>
    <dgm:pt modelId="{E0F26A24-9C69-4EFC-95D9-F786667A5F1D}" type="pres">
      <dgm:prSet presAssocID="{3890B2DE-57C6-4AAA-8FBD-40847BC36469}" presName="FiveNodes_1" presStyleLbl="node1" presStyleIdx="0" presStyleCnt="5" custLinFactNeighborX="-641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450C765-8CA5-4CE9-9D90-876312B2A901}" type="pres">
      <dgm:prSet presAssocID="{3890B2DE-57C6-4AAA-8FBD-40847BC36469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9FF3BCD-BCE2-466E-A873-7BBF568D925A}" type="pres">
      <dgm:prSet presAssocID="{3890B2DE-57C6-4AAA-8FBD-40847BC36469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67E4B60-BF72-43BE-BB74-4D0FAAEEDD18}" type="pres">
      <dgm:prSet presAssocID="{3890B2DE-57C6-4AAA-8FBD-40847BC36469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98A0249-9A9C-4699-8F4D-F4866BC4FA4E}" type="pres">
      <dgm:prSet presAssocID="{3890B2DE-57C6-4AAA-8FBD-40847BC36469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3DCAD89-05E2-4664-B150-25CE1FA7155C}" type="pres">
      <dgm:prSet presAssocID="{3890B2DE-57C6-4AAA-8FBD-40847BC36469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FD6FC5F-993C-461C-918D-1DF1D20CA1EF}" type="pres">
      <dgm:prSet presAssocID="{3890B2DE-57C6-4AAA-8FBD-40847BC36469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94997F9-6698-48CB-BB01-C6E3ADBAE38C}" type="pres">
      <dgm:prSet presAssocID="{3890B2DE-57C6-4AAA-8FBD-40847BC36469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FE5FDBA-01E8-44C1-B949-945C265821B3}" type="pres">
      <dgm:prSet presAssocID="{3890B2DE-57C6-4AAA-8FBD-40847BC36469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55BEE94-0974-4780-ABF0-58E77FB4E1BA}" type="pres">
      <dgm:prSet presAssocID="{3890B2DE-57C6-4AAA-8FBD-40847BC36469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2AC805A-A4A3-463E-B972-FD4DB6DD08A4}" type="pres">
      <dgm:prSet presAssocID="{3890B2DE-57C6-4AAA-8FBD-40847BC36469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6100232-CABA-4152-A7D5-43D77F633F3B}" type="pres">
      <dgm:prSet presAssocID="{3890B2DE-57C6-4AAA-8FBD-40847BC36469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654D682-FE37-46C5-B848-D5C94A856108}" type="pres">
      <dgm:prSet presAssocID="{3890B2DE-57C6-4AAA-8FBD-40847BC36469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0871EE3-DE79-4671-8729-908C69CFC649}" type="pres">
      <dgm:prSet presAssocID="{3890B2DE-57C6-4AAA-8FBD-40847BC36469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F3EE458D-FE7D-4DF8-BBCE-A601443F1337}" srcId="{3890B2DE-57C6-4AAA-8FBD-40847BC36469}" destId="{0DF6BF6D-3182-49A5-A17D-6DB850B8910A}" srcOrd="0" destOrd="0" parTransId="{83E1959E-FCAB-4F71-BB85-AE32AA06D692}" sibTransId="{68FDC98B-970F-4522-A225-71A91DBFCBD2}"/>
    <dgm:cxn modelId="{101BE1D4-1E69-47F4-8695-DCD2E849E13F}" type="presOf" srcId="{CDF28EAC-4547-42D5-B288-BF87E8A7DF22}" destId="{967E4B60-BF72-43BE-BB74-4D0FAAEEDD18}" srcOrd="0" destOrd="0" presId="urn:microsoft.com/office/officeart/2005/8/layout/vProcess5"/>
    <dgm:cxn modelId="{0A1DE2A1-4948-4FC3-A1B6-CF6982801417}" type="presOf" srcId="{CDF28EAC-4547-42D5-B288-BF87E8A7DF22}" destId="{5654D682-FE37-46C5-B848-D5C94A856108}" srcOrd="1" destOrd="0" presId="urn:microsoft.com/office/officeart/2005/8/layout/vProcess5"/>
    <dgm:cxn modelId="{D8ECB49E-8EE9-4D43-8A6A-A3F6B94C9514}" srcId="{3890B2DE-57C6-4AAA-8FBD-40847BC36469}" destId="{779305ED-5E3A-466E-88B5-C8964E84E9AD}" srcOrd="2" destOrd="0" parTransId="{745F8286-BCD4-45CA-B447-A663905BD08C}" sibTransId="{53DF5E4B-2A73-439D-8464-B27AA0983D82}"/>
    <dgm:cxn modelId="{1E1E870B-2245-45DF-AAC2-7E39DF5D9EDE}" type="presOf" srcId="{A0C89F2A-E056-4436-A9FE-9A4C0E9A98A3}" destId="{098A0249-9A9C-4699-8F4D-F4866BC4FA4E}" srcOrd="0" destOrd="0" presId="urn:microsoft.com/office/officeart/2005/8/layout/vProcess5"/>
    <dgm:cxn modelId="{3684D783-ED90-4A3A-A4FB-E318D33EEB3D}" type="presOf" srcId="{0DF6BF6D-3182-49A5-A17D-6DB850B8910A}" destId="{E0F26A24-9C69-4EFC-95D9-F786667A5F1D}" srcOrd="0" destOrd="0" presId="urn:microsoft.com/office/officeart/2005/8/layout/vProcess5"/>
    <dgm:cxn modelId="{CCBC5B57-32F2-46F4-8E57-42B936937881}" srcId="{3890B2DE-57C6-4AAA-8FBD-40847BC36469}" destId="{6C1F207B-E789-4163-BE23-C8395EADA025}" srcOrd="1" destOrd="0" parTransId="{22AB54B8-238B-4A78-9D64-683316A73BA2}" sibTransId="{C500C68F-8787-4522-A024-A8A5FE5BD719}"/>
    <dgm:cxn modelId="{BE0B04FF-243C-4F9F-98A3-DAB95B707A07}" type="presOf" srcId="{6C1F207B-E789-4163-BE23-C8395EADA025}" destId="{0450C765-8CA5-4CE9-9D90-876312B2A901}" srcOrd="0" destOrd="0" presId="urn:microsoft.com/office/officeart/2005/8/layout/vProcess5"/>
    <dgm:cxn modelId="{25B1F73A-EB98-48F5-8A3B-D41060BE1ECA}" type="presOf" srcId="{0DF6BF6D-3182-49A5-A17D-6DB850B8910A}" destId="{855BEE94-0974-4780-ABF0-58E77FB4E1BA}" srcOrd="1" destOrd="0" presId="urn:microsoft.com/office/officeart/2005/8/layout/vProcess5"/>
    <dgm:cxn modelId="{4B31B5E2-1F63-4684-BE8A-CD4F8030DFF0}" type="presOf" srcId="{3890B2DE-57C6-4AAA-8FBD-40847BC36469}" destId="{779FF77F-A918-4D41-B1A3-6AB414DBECB6}" srcOrd="0" destOrd="0" presId="urn:microsoft.com/office/officeart/2005/8/layout/vProcess5"/>
    <dgm:cxn modelId="{5824BA35-BCA3-4ED3-9874-9C68B0021167}" srcId="{3890B2DE-57C6-4AAA-8FBD-40847BC36469}" destId="{A0C89F2A-E056-4436-A9FE-9A4C0E9A98A3}" srcOrd="4" destOrd="0" parTransId="{C98505B2-F05D-4108-A072-0FB4AE427961}" sibTransId="{F54A9322-90BC-47C5-BFAD-CAF014384E9D}"/>
    <dgm:cxn modelId="{318F74A3-9FE7-4343-89FE-73F62C496C16}" type="presOf" srcId="{9B7132C0-A1B5-4DE0-BBF4-4CA363F7F70C}" destId="{FFE5FDBA-01E8-44C1-B949-945C265821B3}" srcOrd="0" destOrd="0" presId="urn:microsoft.com/office/officeart/2005/8/layout/vProcess5"/>
    <dgm:cxn modelId="{F1C85F61-067B-4C41-859D-C5B54DE6EB98}" type="presOf" srcId="{779305ED-5E3A-466E-88B5-C8964E84E9AD}" destId="{A9FF3BCD-BCE2-466E-A873-7BBF568D925A}" srcOrd="0" destOrd="0" presId="urn:microsoft.com/office/officeart/2005/8/layout/vProcess5"/>
    <dgm:cxn modelId="{F2D129B1-408C-465B-8944-3F8A24D15768}" type="presOf" srcId="{C500C68F-8787-4522-A024-A8A5FE5BD719}" destId="{2FD6FC5F-993C-461C-918D-1DF1D20CA1EF}" srcOrd="0" destOrd="0" presId="urn:microsoft.com/office/officeart/2005/8/layout/vProcess5"/>
    <dgm:cxn modelId="{0AF42DAA-9FD0-4D90-93DD-FA3D9A714203}" type="presOf" srcId="{68FDC98B-970F-4522-A225-71A91DBFCBD2}" destId="{73DCAD89-05E2-4664-B150-25CE1FA7155C}" srcOrd="0" destOrd="0" presId="urn:microsoft.com/office/officeart/2005/8/layout/vProcess5"/>
    <dgm:cxn modelId="{CC83AB6B-56AE-4934-9D60-3D7676433C05}" type="presOf" srcId="{A0C89F2A-E056-4436-A9FE-9A4C0E9A98A3}" destId="{D0871EE3-DE79-4671-8729-908C69CFC649}" srcOrd="1" destOrd="0" presId="urn:microsoft.com/office/officeart/2005/8/layout/vProcess5"/>
    <dgm:cxn modelId="{2227A029-D523-4706-8F17-BE597CDE8B33}" type="presOf" srcId="{6C1F207B-E789-4163-BE23-C8395EADA025}" destId="{72AC805A-A4A3-463E-B972-FD4DB6DD08A4}" srcOrd="1" destOrd="0" presId="urn:microsoft.com/office/officeart/2005/8/layout/vProcess5"/>
    <dgm:cxn modelId="{4B783687-1F20-4DD7-A290-52EA083382C7}" type="presOf" srcId="{53DF5E4B-2A73-439D-8464-B27AA0983D82}" destId="{594997F9-6698-48CB-BB01-C6E3ADBAE38C}" srcOrd="0" destOrd="0" presId="urn:microsoft.com/office/officeart/2005/8/layout/vProcess5"/>
    <dgm:cxn modelId="{2E77FC2E-CDFF-4AAF-A029-B333B1B2CAB3}" srcId="{3890B2DE-57C6-4AAA-8FBD-40847BC36469}" destId="{CDF28EAC-4547-42D5-B288-BF87E8A7DF22}" srcOrd="3" destOrd="0" parTransId="{DBDB1061-6570-44BC-9269-9FC12985ACC9}" sibTransId="{9B7132C0-A1B5-4DE0-BBF4-4CA363F7F70C}"/>
    <dgm:cxn modelId="{7864D2CB-FBB8-46C7-B9EB-D1148CB83A81}" type="presOf" srcId="{779305ED-5E3A-466E-88B5-C8964E84E9AD}" destId="{06100232-CABA-4152-A7D5-43D77F633F3B}" srcOrd="1" destOrd="0" presId="urn:microsoft.com/office/officeart/2005/8/layout/vProcess5"/>
    <dgm:cxn modelId="{380F4A45-7EC1-4AE3-9129-DA47662B3508}" type="presParOf" srcId="{779FF77F-A918-4D41-B1A3-6AB414DBECB6}" destId="{472D30EE-2338-49F1-AF39-36F5DCD6369F}" srcOrd="0" destOrd="0" presId="urn:microsoft.com/office/officeart/2005/8/layout/vProcess5"/>
    <dgm:cxn modelId="{B2E34E9B-D5D4-45DD-A363-90A04DE45C16}" type="presParOf" srcId="{779FF77F-A918-4D41-B1A3-6AB414DBECB6}" destId="{E0F26A24-9C69-4EFC-95D9-F786667A5F1D}" srcOrd="1" destOrd="0" presId="urn:microsoft.com/office/officeart/2005/8/layout/vProcess5"/>
    <dgm:cxn modelId="{A46C4240-48FA-46BD-8910-B567664FBB0B}" type="presParOf" srcId="{779FF77F-A918-4D41-B1A3-6AB414DBECB6}" destId="{0450C765-8CA5-4CE9-9D90-876312B2A901}" srcOrd="2" destOrd="0" presId="urn:microsoft.com/office/officeart/2005/8/layout/vProcess5"/>
    <dgm:cxn modelId="{232E421E-98D1-4F57-B73D-C9525FA71EE4}" type="presParOf" srcId="{779FF77F-A918-4D41-B1A3-6AB414DBECB6}" destId="{A9FF3BCD-BCE2-466E-A873-7BBF568D925A}" srcOrd="3" destOrd="0" presId="urn:microsoft.com/office/officeart/2005/8/layout/vProcess5"/>
    <dgm:cxn modelId="{7E1D4C98-F645-4EE9-AD80-2D00114B048F}" type="presParOf" srcId="{779FF77F-A918-4D41-B1A3-6AB414DBECB6}" destId="{967E4B60-BF72-43BE-BB74-4D0FAAEEDD18}" srcOrd="4" destOrd="0" presId="urn:microsoft.com/office/officeart/2005/8/layout/vProcess5"/>
    <dgm:cxn modelId="{02D170BE-5011-4185-9CDE-7A95AC3BB6C1}" type="presParOf" srcId="{779FF77F-A918-4D41-B1A3-6AB414DBECB6}" destId="{098A0249-9A9C-4699-8F4D-F4866BC4FA4E}" srcOrd="5" destOrd="0" presId="urn:microsoft.com/office/officeart/2005/8/layout/vProcess5"/>
    <dgm:cxn modelId="{A6A3E0F8-EA1F-4FAA-A23B-3B7CCD10C763}" type="presParOf" srcId="{779FF77F-A918-4D41-B1A3-6AB414DBECB6}" destId="{73DCAD89-05E2-4664-B150-25CE1FA7155C}" srcOrd="6" destOrd="0" presId="urn:microsoft.com/office/officeart/2005/8/layout/vProcess5"/>
    <dgm:cxn modelId="{23952079-A64B-4EC9-BFE8-A6EDBA3E6601}" type="presParOf" srcId="{779FF77F-A918-4D41-B1A3-6AB414DBECB6}" destId="{2FD6FC5F-993C-461C-918D-1DF1D20CA1EF}" srcOrd="7" destOrd="0" presId="urn:microsoft.com/office/officeart/2005/8/layout/vProcess5"/>
    <dgm:cxn modelId="{023313CC-AA08-4240-B2E2-F46171CB5354}" type="presParOf" srcId="{779FF77F-A918-4D41-B1A3-6AB414DBECB6}" destId="{594997F9-6698-48CB-BB01-C6E3ADBAE38C}" srcOrd="8" destOrd="0" presId="urn:microsoft.com/office/officeart/2005/8/layout/vProcess5"/>
    <dgm:cxn modelId="{1DE3D1E0-7091-4B44-92A7-7566C2152F4E}" type="presParOf" srcId="{779FF77F-A918-4D41-B1A3-6AB414DBECB6}" destId="{FFE5FDBA-01E8-44C1-B949-945C265821B3}" srcOrd="9" destOrd="0" presId="urn:microsoft.com/office/officeart/2005/8/layout/vProcess5"/>
    <dgm:cxn modelId="{F65F72B0-7B90-4E1D-876E-5DB78EB2C037}" type="presParOf" srcId="{779FF77F-A918-4D41-B1A3-6AB414DBECB6}" destId="{855BEE94-0974-4780-ABF0-58E77FB4E1BA}" srcOrd="10" destOrd="0" presId="urn:microsoft.com/office/officeart/2005/8/layout/vProcess5"/>
    <dgm:cxn modelId="{8D209062-8A0C-4168-BEC8-E9C46AB41F88}" type="presParOf" srcId="{779FF77F-A918-4D41-B1A3-6AB414DBECB6}" destId="{72AC805A-A4A3-463E-B972-FD4DB6DD08A4}" srcOrd="11" destOrd="0" presId="urn:microsoft.com/office/officeart/2005/8/layout/vProcess5"/>
    <dgm:cxn modelId="{E37507B4-009D-4B7C-9A3D-9DEC16226EEA}" type="presParOf" srcId="{779FF77F-A918-4D41-B1A3-6AB414DBECB6}" destId="{06100232-CABA-4152-A7D5-43D77F633F3B}" srcOrd="12" destOrd="0" presId="urn:microsoft.com/office/officeart/2005/8/layout/vProcess5"/>
    <dgm:cxn modelId="{D572551C-63AC-4F2F-A59B-9CD03BEF5A44}" type="presParOf" srcId="{779FF77F-A918-4D41-B1A3-6AB414DBECB6}" destId="{5654D682-FE37-46C5-B848-D5C94A856108}" srcOrd="13" destOrd="0" presId="urn:microsoft.com/office/officeart/2005/8/layout/vProcess5"/>
    <dgm:cxn modelId="{F9298102-435A-4AF6-AB61-314B7A57BB14}" type="presParOf" srcId="{779FF77F-A918-4D41-B1A3-6AB414DBECB6}" destId="{D0871EE3-DE79-4671-8729-908C69CFC649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4663DB-4821-4575-8B41-B6198EEA88B1}">
      <dsp:nvSpPr>
        <dsp:cNvPr id="0" name=""/>
        <dsp:cNvSpPr/>
      </dsp:nvSpPr>
      <dsp:spPr>
        <a:xfrm rot="5507027">
          <a:off x="-126693" y="2307101"/>
          <a:ext cx="1531600" cy="128698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08A9BDD-3D4C-4C86-906E-6F93DAB6CC43}">
      <dsp:nvSpPr>
        <dsp:cNvPr id="0" name=""/>
        <dsp:cNvSpPr/>
      </dsp:nvSpPr>
      <dsp:spPr>
        <a:xfrm>
          <a:off x="108963" y="1218832"/>
          <a:ext cx="1957944" cy="11984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dirty="0" smtClean="0">
              <a:latin typeface="Montserrat"/>
            </a:rPr>
            <a:t>Obesidad</a:t>
          </a:r>
          <a:endParaRPr lang="es-MX" sz="2000" b="1" kern="1200" dirty="0">
            <a:latin typeface="Montserrat"/>
          </a:endParaRPr>
        </a:p>
      </dsp:txBody>
      <dsp:txXfrm>
        <a:off x="144065" y="1253934"/>
        <a:ext cx="1887740" cy="1128277"/>
      </dsp:txXfrm>
    </dsp:sp>
    <dsp:sp modelId="{31CEB864-C0A5-4E0B-8E37-85F335BCC246}">
      <dsp:nvSpPr>
        <dsp:cNvPr id="0" name=""/>
        <dsp:cNvSpPr/>
      </dsp:nvSpPr>
      <dsp:spPr>
        <a:xfrm rot="5220456">
          <a:off x="-131020" y="3866857"/>
          <a:ext cx="1574787" cy="128698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052105D-4491-4776-8E82-27BC3F606711}">
      <dsp:nvSpPr>
        <dsp:cNvPr id="0" name=""/>
        <dsp:cNvSpPr/>
      </dsp:nvSpPr>
      <dsp:spPr>
        <a:xfrm>
          <a:off x="325269" y="2929532"/>
          <a:ext cx="1429980" cy="8579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1" kern="1200" dirty="0" smtClean="0">
              <a:latin typeface="Montserrat"/>
            </a:rPr>
            <a:t>Diabetes</a:t>
          </a:r>
          <a:endParaRPr lang="es-MX" sz="1200" b="1" kern="1200" dirty="0">
            <a:latin typeface="Montserrat"/>
          </a:endParaRPr>
        </a:p>
      </dsp:txBody>
      <dsp:txXfrm>
        <a:off x="350399" y="2954662"/>
        <a:ext cx="1379720" cy="807728"/>
      </dsp:txXfrm>
    </dsp:sp>
    <dsp:sp modelId="{C6920465-DA5B-45F6-B563-5A0A72F56567}">
      <dsp:nvSpPr>
        <dsp:cNvPr id="0" name=""/>
        <dsp:cNvSpPr/>
      </dsp:nvSpPr>
      <dsp:spPr>
        <a:xfrm rot="193032">
          <a:off x="695557" y="4736310"/>
          <a:ext cx="2437913" cy="128698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DB31E07-7AEE-4A59-8011-569B6F991113}">
      <dsp:nvSpPr>
        <dsp:cNvPr id="0" name=""/>
        <dsp:cNvSpPr/>
      </dsp:nvSpPr>
      <dsp:spPr>
        <a:xfrm>
          <a:off x="37235" y="4153667"/>
          <a:ext cx="2170467" cy="15777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>
              <a:latin typeface="Montserrat"/>
            </a:rPr>
            <a:t>Enfermedad Cardiovascular </a:t>
          </a:r>
          <a:r>
            <a:rPr lang="es-MX" sz="1200" b="1" kern="1200" dirty="0" smtClean="0">
              <a:latin typeface="Montserrat"/>
            </a:rPr>
            <a:t>(</a:t>
          </a:r>
          <a:r>
            <a:rPr lang="es-MX" sz="1200" b="1" kern="1200" dirty="0" smtClean="0">
              <a:latin typeface="Montserrat"/>
            </a:rPr>
            <a:t>Hipertensión arterial, ateroesclerosis, insuficiencia cardiaca, arritmias) </a:t>
          </a:r>
          <a:endParaRPr lang="es-MX" sz="1200" b="1" kern="1200" dirty="0">
            <a:latin typeface="Montserrat"/>
          </a:endParaRPr>
        </a:p>
      </dsp:txBody>
      <dsp:txXfrm>
        <a:off x="83445" y="4199877"/>
        <a:ext cx="2078047" cy="1485309"/>
      </dsp:txXfrm>
    </dsp:sp>
    <dsp:sp modelId="{29882E33-254F-4DB6-8DA9-C7FE03088AE8}">
      <dsp:nvSpPr>
        <dsp:cNvPr id="0" name=""/>
        <dsp:cNvSpPr/>
      </dsp:nvSpPr>
      <dsp:spPr>
        <a:xfrm rot="16209586">
          <a:off x="2491280" y="4154645"/>
          <a:ext cx="1292147" cy="128698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6F03585-95E7-4E60-92E0-219B9E2361B5}">
      <dsp:nvSpPr>
        <dsp:cNvPr id="0" name=""/>
        <dsp:cNvSpPr/>
      </dsp:nvSpPr>
      <dsp:spPr>
        <a:xfrm>
          <a:off x="2845553" y="4657718"/>
          <a:ext cx="1429980" cy="8579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1" kern="1200" dirty="0" smtClean="0">
              <a:latin typeface="Montserrat"/>
            </a:rPr>
            <a:t>TABAQUISMO</a:t>
          </a:r>
          <a:endParaRPr lang="es-MX" sz="1200" b="1" kern="1200" dirty="0">
            <a:latin typeface="Montserrat"/>
          </a:endParaRPr>
        </a:p>
      </dsp:txBody>
      <dsp:txXfrm>
        <a:off x="2870683" y="4682848"/>
        <a:ext cx="1379720" cy="807728"/>
      </dsp:txXfrm>
    </dsp:sp>
    <dsp:sp modelId="{040D39C8-2B78-4B55-B419-D98F48AD5F54}">
      <dsp:nvSpPr>
        <dsp:cNvPr id="0" name=""/>
        <dsp:cNvSpPr/>
      </dsp:nvSpPr>
      <dsp:spPr>
        <a:xfrm rot="16232770">
          <a:off x="2615545" y="2969322"/>
          <a:ext cx="1078552" cy="128698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29676F3-E05C-4264-8AB3-08609009BB0D}">
      <dsp:nvSpPr>
        <dsp:cNvPr id="0" name=""/>
        <dsp:cNvSpPr/>
      </dsp:nvSpPr>
      <dsp:spPr>
        <a:xfrm>
          <a:off x="2629518" y="3361572"/>
          <a:ext cx="1879781" cy="8579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1" kern="1200" dirty="0" smtClean="0">
              <a:latin typeface="Montserrat"/>
            </a:rPr>
            <a:t>Inmunosupresión</a:t>
          </a:r>
          <a:endParaRPr lang="es-MX" sz="1200" b="1" kern="1200" dirty="0">
            <a:latin typeface="Montserrat"/>
          </a:endParaRPr>
        </a:p>
      </dsp:txBody>
      <dsp:txXfrm>
        <a:off x="2654648" y="3386702"/>
        <a:ext cx="1829521" cy="807728"/>
      </dsp:txXfrm>
    </dsp:sp>
    <dsp:sp modelId="{CC563344-7635-4AB5-95C9-62AEDFB61CA2}">
      <dsp:nvSpPr>
        <dsp:cNvPr id="0" name=""/>
        <dsp:cNvSpPr/>
      </dsp:nvSpPr>
      <dsp:spPr>
        <a:xfrm>
          <a:off x="3163966" y="2426067"/>
          <a:ext cx="2118767" cy="128698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072D1C6-BEFC-4CDF-AE86-9F225CE7057F}">
      <dsp:nvSpPr>
        <dsp:cNvPr id="0" name=""/>
        <dsp:cNvSpPr/>
      </dsp:nvSpPr>
      <dsp:spPr>
        <a:xfrm>
          <a:off x="2869963" y="2279065"/>
          <a:ext cx="1429980" cy="8579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1" kern="1200" dirty="0" smtClean="0">
              <a:latin typeface="Montserrat"/>
            </a:rPr>
            <a:t>EPOC </a:t>
          </a:r>
          <a:endParaRPr lang="es-MX" sz="1200" b="1" kern="1200" dirty="0">
            <a:latin typeface="Montserrat"/>
          </a:endParaRPr>
        </a:p>
      </dsp:txBody>
      <dsp:txXfrm>
        <a:off x="2895093" y="2304195"/>
        <a:ext cx="1379720" cy="807728"/>
      </dsp:txXfrm>
    </dsp:sp>
    <dsp:sp modelId="{B23ED7E1-27AC-4847-83A4-D8C2B0E168CA}">
      <dsp:nvSpPr>
        <dsp:cNvPr id="0" name=""/>
        <dsp:cNvSpPr/>
      </dsp:nvSpPr>
      <dsp:spPr>
        <a:xfrm rot="5400000">
          <a:off x="4754498" y="2962310"/>
          <a:ext cx="1064478" cy="128698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F75BEB2-6A21-49E6-A297-45C4CBD5F29C}">
      <dsp:nvSpPr>
        <dsp:cNvPr id="0" name=""/>
        <dsp:cNvSpPr/>
      </dsp:nvSpPr>
      <dsp:spPr>
        <a:xfrm>
          <a:off x="4996737" y="2279065"/>
          <a:ext cx="1429980" cy="8579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1" kern="1200" dirty="0" smtClean="0">
              <a:latin typeface="Montserrat"/>
            </a:rPr>
            <a:t>Asma</a:t>
          </a:r>
          <a:endParaRPr lang="es-MX" sz="1200" b="1" kern="1200" dirty="0">
            <a:latin typeface="Montserrat"/>
          </a:endParaRPr>
        </a:p>
      </dsp:txBody>
      <dsp:txXfrm>
        <a:off x="5021867" y="2304195"/>
        <a:ext cx="1379720" cy="807728"/>
      </dsp:txXfrm>
    </dsp:sp>
    <dsp:sp modelId="{BA17E5E6-6D0E-4E6B-9F55-9311BF6C5477}">
      <dsp:nvSpPr>
        <dsp:cNvPr id="0" name=""/>
        <dsp:cNvSpPr/>
      </dsp:nvSpPr>
      <dsp:spPr>
        <a:xfrm>
          <a:off x="4996737" y="3351551"/>
          <a:ext cx="1429980" cy="8579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1" kern="1200" dirty="0" smtClean="0">
              <a:latin typeface="Montserrat"/>
            </a:rPr>
            <a:t>Enfermedad Renal Crónica</a:t>
          </a:r>
          <a:endParaRPr lang="es-MX" sz="1200" b="1" kern="1200" dirty="0">
            <a:latin typeface="Montserrat"/>
          </a:endParaRPr>
        </a:p>
      </dsp:txBody>
      <dsp:txXfrm>
        <a:off x="5021867" y="3376681"/>
        <a:ext cx="1379720" cy="80772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6A7A5F-1A10-40D7-A735-BD4B1EC19E22}">
      <dsp:nvSpPr>
        <dsp:cNvPr id="0" name=""/>
        <dsp:cNvSpPr/>
      </dsp:nvSpPr>
      <dsp:spPr>
        <a:xfrm>
          <a:off x="1119057" y="333957"/>
          <a:ext cx="4694961" cy="4694961"/>
        </a:xfrm>
        <a:prstGeom prst="pie">
          <a:avLst>
            <a:gd name="adj1" fmla="val 16200000"/>
            <a:gd name="adj2" fmla="val 20520000"/>
          </a:avLst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b="1" kern="1200" dirty="0" smtClean="0">
              <a:latin typeface="Montserrat"/>
            </a:rPr>
            <a:t>Obesidad</a:t>
          </a:r>
          <a:endParaRPr lang="es-MX" sz="1100" b="1" kern="1200" dirty="0">
            <a:latin typeface="Montserrat"/>
          </a:endParaRPr>
        </a:p>
      </dsp:txBody>
      <dsp:txXfrm>
        <a:off x="3525783" y="1035406"/>
        <a:ext cx="1592933" cy="1089901"/>
      </dsp:txXfrm>
    </dsp:sp>
    <dsp:sp modelId="{2D189098-141A-494E-A8F2-66A6BAA91698}">
      <dsp:nvSpPr>
        <dsp:cNvPr id="0" name=""/>
        <dsp:cNvSpPr/>
      </dsp:nvSpPr>
      <dsp:spPr>
        <a:xfrm>
          <a:off x="954733" y="560321"/>
          <a:ext cx="4694961" cy="4694961"/>
        </a:xfrm>
        <a:prstGeom prst="pie">
          <a:avLst>
            <a:gd name="adj1" fmla="val 20520000"/>
            <a:gd name="adj2" fmla="val 3240000"/>
          </a:avLst>
        </a:prstGeom>
        <a:gradFill rotWithShape="0">
          <a:gsLst>
            <a:gs pos="0">
              <a:schemeClr val="accent1">
                <a:shade val="50000"/>
                <a:hueOff val="160997"/>
                <a:satOff val="-3921"/>
                <a:lumOff val="1715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160997"/>
                <a:satOff val="-3921"/>
                <a:lumOff val="1715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160997"/>
                <a:satOff val="-3921"/>
                <a:lumOff val="1715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b="1" kern="1200" dirty="0" smtClean="0">
              <a:latin typeface="Montserrat"/>
            </a:rPr>
            <a:t>México, tasa </a:t>
          </a:r>
          <a:r>
            <a:rPr lang="es-MX" sz="1100" b="1" kern="1200" dirty="0" smtClean="0">
              <a:latin typeface="Montserrat"/>
            </a:rPr>
            <a:t>de OCDE 73%, de éstos</a:t>
          </a:r>
          <a:r>
            <a:rPr lang="es-MX" sz="1100" b="1" kern="1200" dirty="0" smtClean="0">
              <a:latin typeface="Montserrat"/>
            </a:rPr>
            <a:t>, 34</a:t>
          </a:r>
          <a:r>
            <a:rPr lang="es-MX" sz="1100" b="1" kern="1200" dirty="0" smtClean="0">
              <a:latin typeface="Montserrat"/>
            </a:rPr>
            <a:t>% cursan con obesidad mórbida.</a:t>
          </a:r>
          <a:endParaRPr lang="es-MX" sz="1100" b="1" kern="1200" dirty="0">
            <a:latin typeface="Montserrat"/>
          </a:endParaRPr>
        </a:p>
      </dsp:txBody>
      <dsp:txXfrm>
        <a:off x="4023226" y="2684232"/>
        <a:ext cx="1397310" cy="1179329"/>
      </dsp:txXfrm>
    </dsp:sp>
    <dsp:sp modelId="{049D1CB9-B480-49C3-B554-6DC37C284EAC}">
      <dsp:nvSpPr>
        <dsp:cNvPr id="0" name=""/>
        <dsp:cNvSpPr/>
      </dsp:nvSpPr>
      <dsp:spPr>
        <a:xfrm>
          <a:off x="954733" y="560321"/>
          <a:ext cx="4694961" cy="4694961"/>
        </a:xfrm>
        <a:prstGeom prst="pie">
          <a:avLst>
            <a:gd name="adj1" fmla="val 3240000"/>
            <a:gd name="adj2" fmla="val 7560000"/>
          </a:avLst>
        </a:prstGeom>
        <a:gradFill rotWithShape="0">
          <a:gsLst>
            <a:gs pos="0">
              <a:schemeClr val="accent1">
                <a:shade val="50000"/>
                <a:hueOff val="321995"/>
                <a:satOff val="-7842"/>
                <a:lumOff val="3431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321995"/>
                <a:satOff val="-7842"/>
                <a:lumOff val="3431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321995"/>
                <a:satOff val="-7842"/>
                <a:lumOff val="3431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b="1" kern="1200" dirty="0" smtClean="0">
              <a:latin typeface="Montserrat"/>
            </a:rPr>
            <a:t>Estado inflamatorio crónico de bajo </a:t>
          </a:r>
          <a:r>
            <a:rPr lang="es-MX" sz="1100" b="1" kern="1200" dirty="0" smtClean="0">
              <a:latin typeface="Montserrat"/>
            </a:rPr>
            <a:t>grado</a:t>
          </a:r>
          <a:endParaRPr lang="es-MX" sz="1100" b="1" kern="1200" dirty="0">
            <a:latin typeface="Montserrat"/>
          </a:endParaRPr>
        </a:p>
      </dsp:txBody>
      <dsp:txXfrm>
        <a:off x="2463828" y="4081542"/>
        <a:ext cx="1676772" cy="1006063"/>
      </dsp:txXfrm>
    </dsp:sp>
    <dsp:sp modelId="{CDC515F7-556C-4B82-BB11-7BEA3DCAE360}">
      <dsp:nvSpPr>
        <dsp:cNvPr id="0" name=""/>
        <dsp:cNvSpPr/>
      </dsp:nvSpPr>
      <dsp:spPr>
        <a:xfrm>
          <a:off x="954733" y="560321"/>
          <a:ext cx="4694961" cy="4694961"/>
        </a:xfrm>
        <a:prstGeom prst="pie">
          <a:avLst>
            <a:gd name="adj1" fmla="val 7560000"/>
            <a:gd name="adj2" fmla="val 11880000"/>
          </a:avLst>
        </a:prstGeom>
        <a:gradFill rotWithShape="0">
          <a:gsLst>
            <a:gs pos="0">
              <a:schemeClr val="accent1">
                <a:shade val="50000"/>
                <a:hueOff val="321995"/>
                <a:satOff val="-7842"/>
                <a:lumOff val="3431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321995"/>
                <a:satOff val="-7842"/>
                <a:lumOff val="3431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321995"/>
                <a:satOff val="-7842"/>
                <a:lumOff val="3431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b="1" kern="1200" dirty="0" smtClean="0">
              <a:latin typeface="Montserrat"/>
            </a:rPr>
            <a:t>Hipertensión arterial, resistencia a la insulina, </a:t>
          </a:r>
          <a:r>
            <a:rPr lang="es-MX" sz="1100" b="1" kern="1200" dirty="0" smtClean="0">
              <a:latin typeface="Montserrat"/>
            </a:rPr>
            <a:t>SAOS</a:t>
          </a:r>
          <a:endParaRPr lang="es-MX" sz="2000" b="1" kern="1200" dirty="0">
            <a:latin typeface="Montserrat"/>
          </a:endParaRPr>
        </a:p>
      </dsp:txBody>
      <dsp:txXfrm>
        <a:off x="1178302" y="2684232"/>
        <a:ext cx="1397310" cy="1179329"/>
      </dsp:txXfrm>
    </dsp:sp>
    <dsp:sp modelId="{B772FC90-18E2-42DE-9AD3-77D292B53BF5}">
      <dsp:nvSpPr>
        <dsp:cNvPr id="0" name=""/>
        <dsp:cNvSpPr/>
      </dsp:nvSpPr>
      <dsp:spPr>
        <a:xfrm>
          <a:off x="954733" y="560321"/>
          <a:ext cx="4694961" cy="4694961"/>
        </a:xfrm>
        <a:prstGeom prst="pie">
          <a:avLst>
            <a:gd name="adj1" fmla="val 11880000"/>
            <a:gd name="adj2" fmla="val 16200000"/>
          </a:avLst>
        </a:prstGeom>
        <a:gradFill rotWithShape="0">
          <a:gsLst>
            <a:gs pos="0">
              <a:schemeClr val="accent1">
                <a:shade val="50000"/>
                <a:hueOff val="160997"/>
                <a:satOff val="-3921"/>
                <a:lumOff val="1715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160997"/>
                <a:satOff val="-3921"/>
                <a:lumOff val="1715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160997"/>
                <a:satOff val="-3921"/>
                <a:lumOff val="1715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b="1" kern="1200" dirty="0" smtClean="0">
              <a:latin typeface="Montserrat"/>
            </a:rPr>
            <a:t>2.4 veces el riesgo de desarrollar </a:t>
          </a:r>
          <a:r>
            <a:rPr lang="es-MX" sz="1100" b="1" kern="1200" dirty="0" smtClean="0">
              <a:latin typeface="Montserrat"/>
            </a:rPr>
            <a:t>neumonía grave</a:t>
          </a:r>
          <a:endParaRPr lang="es-MX" sz="2800" b="1" kern="1200" dirty="0">
            <a:latin typeface="Montserrat"/>
          </a:endParaRPr>
        </a:p>
      </dsp:txBody>
      <dsp:txXfrm>
        <a:off x="1639415" y="1275744"/>
        <a:ext cx="1592933" cy="10899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F26A24-9C69-4EFC-95D9-F786667A5F1D}">
      <dsp:nvSpPr>
        <dsp:cNvPr id="0" name=""/>
        <dsp:cNvSpPr/>
      </dsp:nvSpPr>
      <dsp:spPr>
        <a:xfrm>
          <a:off x="0" y="0"/>
          <a:ext cx="4785606" cy="48863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i="0" kern="1200" dirty="0" smtClean="0">
              <a:latin typeface="Montserrat"/>
            </a:rPr>
            <a:t>Asma 3%</a:t>
          </a:r>
          <a:endParaRPr lang="es-MX" sz="1400" b="1" i="0" kern="1200" dirty="0">
            <a:latin typeface="Montserrat"/>
          </a:endParaRPr>
        </a:p>
      </dsp:txBody>
      <dsp:txXfrm>
        <a:off x="14312" y="14312"/>
        <a:ext cx="4201159" cy="460011"/>
      </dsp:txXfrm>
    </dsp:sp>
    <dsp:sp modelId="{0450C765-8CA5-4CE9-9D90-876312B2A901}">
      <dsp:nvSpPr>
        <dsp:cNvPr id="0" name=""/>
        <dsp:cNvSpPr/>
      </dsp:nvSpPr>
      <dsp:spPr>
        <a:xfrm>
          <a:off x="357366" y="556502"/>
          <a:ext cx="4785606" cy="48863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1689636"/>
                <a:satOff val="-4355"/>
                <a:lumOff val="-29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689636"/>
                <a:satOff val="-4355"/>
                <a:lumOff val="-29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689636"/>
                <a:satOff val="-4355"/>
                <a:lumOff val="-29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i="0" kern="1200" dirty="0" smtClean="0">
              <a:latin typeface="Montserrat"/>
            </a:rPr>
            <a:t>Enfermedades cardiovasculares 2.77%</a:t>
          </a:r>
          <a:endParaRPr lang="es-MX" sz="1400" b="1" i="0" kern="1200" dirty="0">
            <a:latin typeface="Montserrat"/>
          </a:endParaRPr>
        </a:p>
      </dsp:txBody>
      <dsp:txXfrm>
        <a:off x="371678" y="570814"/>
        <a:ext cx="4082002" cy="460011"/>
      </dsp:txXfrm>
    </dsp:sp>
    <dsp:sp modelId="{A9FF3BCD-BCE2-466E-A873-7BBF568D925A}">
      <dsp:nvSpPr>
        <dsp:cNvPr id="0" name=""/>
        <dsp:cNvSpPr/>
      </dsp:nvSpPr>
      <dsp:spPr>
        <a:xfrm>
          <a:off x="714733" y="1113004"/>
          <a:ext cx="4785606" cy="48863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i="0" kern="1200" dirty="0" smtClean="0">
              <a:latin typeface="Montserrat"/>
            </a:rPr>
            <a:t>ERC 2.49%</a:t>
          </a:r>
          <a:endParaRPr lang="es-MX" sz="1400" b="1" i="0" kern="1200" dirty="0">
            <a:latin typeface="Montserrat"/>
          </a:endParaRPr>
        </a:p>
      </dsp:txBody>
      <dsp:txXfrm>
        <a:off x="729045" y="1127316"/>
        <a:ext cx="4082002" cy="460011"/>
      </dsp:txXfrm>
    </dsp:sp>
    <dsp:sp modelId="{967E4B60-BF72-43BE-BB74-4D0FAAEEDD18}">
      <dsp:nvSpPr>
        <dsp:cNvPr id="0" name=""/>
        <dsp:cNvSpPr/>
      </dsp:nvSpPr>
      <dsp:spPr>
        <a:xfrm>
          <a:off x="1072100" y="1669506"/>
          <a:ext cx="4785606" cy="48863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5068907"/>
                <a:satOff val="-13064"/>
                <a:lumOff val="-882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068907"/>
                <a:satOff val="-13064"/>
                <a:lumOff val="-882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068907"/>
                <a:satOff val="-13064"/>
                <a:lumOff val="-882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i="0" kern="1200" dirty="0" smtClean="0">
              <a:latin typeface="Montserrat"/>
            </a:rPr>
            <a:t>EPOC 2.3%</a:t>
          </a:r>
          <a:endParaRPr lang="es-MX" sz="1400" b="1" i="0" kern="1200" dirty="0">
            <a:latin typeface="Montserrat"/>
          </a:endParaRPr>
        </a:p>
      </dsp:txBody>
      <dsp:txXfrm>
        <a:off x="1086412" y="1683818"/>
        <a:ext cx="4082002" cy="460011"/>
      </dsp:txXfrm>
    </dsp:sp>
    <dsp:sp modelId="{098A0249-9A9C-4699-8F4D-F4866BC4FA4E}">
      <dsp:nvSpPr>
        <dsp:cNvPr id="0" name=""/>
        <dsp:cNvSpPr/>
      </dsp:nvSpPr>
      <dsp:spPr>
        <a:xfrm>
          <a:off x="1429467" y="2226008"/>
          <a:ext cx="4785606" cy="48863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i="0" kern="1200" dirty="0" smtClean="0">
              <a:latin typeface="Montserrat"/>
            </a:rPr>
            <a:t>Inmunosupresión 1.7%</a:t>
          </a:r>
          <a:endParaRPr lang="es-MX" sz="1400" b="1" i="0" kern="1200" dirty="0">
            <a:latin typeface="Montserrat"/>
          </a:endParaRPr>
        </a:p>
      </dsp:txBody>
      <dsp:txXfrm>
        <a:off x="1443779" y="2240320"/>
        <a:ext cx="4082002" cy="460011"/>
      </dsp:txXfrm>
    </dsp:sp>
    <dsp:sp modelId="{73DCAD89-05E2-4664-B150-25CE1FA7155C}">
      <dsp:nvSpPr>
        <dsp:cNvPr id="0" name=""/>
        <dsp:cNvSpPr/>
      </dsp:nvSpPr>
      <dsp:spPr>
        <a:xfrm>
          <a:off x="4467993" y="356975"/>
          <a:ext cx="317613" cy="317613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kern="1200"/>
        </a:p>
      </dsp:txBody>
      <dsp:txXfrm>
        <a:off x="4539456" y="356975"/>
        <a:ext cx="174687" cy="239004"/>
      </dsp:txXfrm>
    </dsp:sp>
    <dsp:sp modelId="{2FD6FC5F-993C-461C-918D-1DF1D20CA1EF}">
      <dsp:nvSpPr>
        <dsp:cNvPr id="0" name=""/>
        <dsp:cNvSpPr/>
      </dsp:nvSpPr>
      <dsp:spPr>
        <a:xfrm>
          <a:off x="4825360" y="913477"/>
          <a:ext cx="317613" cy="317613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-2246587"/>
            <a:satOff val="-7611"/>
            <a:lumOff val="-976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kern="1200"/>
        </a:p>
      </dsp:txBody>
      <dsp:txXfrm>
        <a:off x="4896823" y="913477"/>
        <a:ext cx="174687" cy="239004"/>
      </dsp:txXfrm>
    </dsp:sp>
    <dsp:sp modelId="{594997F9-6698-48CB-BB01-C6E3ADBAE38C}">
      <dsp:nvSpPr>
        <dsp:cNvPr id="0" name=""/>
        <dsp:cNvSpPr/>
      </dsp:nvSpPr>
      <dsp:spPr>
        <a:xfrm>
          <a:off x="5182727" y="1461835"/>
          <a:ext cx="317613" cy="317613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-4493175"/>
            <a:satOff val="-15221"/>
            <a:lumOff val="-1952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kern="1200"/>
        </a:p>
      </dsp:txBody>
      <dsp:txXfrm>
        <a:off x="5254190" y="1461835"/>
        <a:ext cx="174687" cy="239004"/>
      </dsp:txXfrm>
    </dsp:sp>
    <dsp:sp modelId="{FFE5FDBA-01E8-44C1-B949-945C265821B3}">
      <dsp:nvSpPr>
        <dsp:cNvPr id="0" name=""/>
        <dsp:cNvSpPr/>
      </dsp:nvSpPr>
      <dsp:spPr>
        <a:xfrm>
          <a:off x="5540093" y="2023767"/>
          <a:ext cx="317613" cy="317613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kern="1200"/>
        </a:p>
      </dsp:txBody>
      <dsp:txXfrm>
        <a:off x="5611556" y="2023767"/>
        <a:ext cx="174687" cy="2390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8800B4B-A902-4AF8-AC33-C58A3993FDE9}" type="datetimeFigureOut">
              <a:rPr lang="es-MX"/>
              <a:pPr>
                <a:defRPr/>
              </a:pPr>
              <a:t>13/05/2020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MX" noProof="0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MX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36EF85E-3093-4A58-9870-A1E82BE6B55D}" type="slidenum">
              <a:rPr lang="es-MX"/>
              <a:pPr>
                <a:defRPr/>
              </a:pPr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957140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MX" altLang="es-MX" smtClean="0"/>
          </a:p>
        </p:txBody>
      </p:sp>
      <p:sp>
        <p:nvSpPr>
          <p:cNvPr id="11268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1C0B215-8B38-45DA-BA6C-6E57070AB4E4}" type="slidenum">
              <a:rPr lang="es-MX" alt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s-MX" alt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6EF85E-3093-4A58-9870-A1E82BE6B55D}" type="slidenum">
              <a:rPr lang="es-MX" smtClean="0"/>
              <a:pPr>
                <a:defRPr/>
              </a:pPr>
              <a:t>8</a:t>
            </a:fld>
            <a:endParaRPr lang="es-MX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5" b="3252"/>
          <a:stretch>
            <a:fillRect/>
          </a:stretch>
        </p:blipFill>
        <p:spPr bwMode="auto">
          <a:xfrm>
            <a:off x="0" y="3175"/>
            <a:ext cx="9180513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4500563" y="4797425"/>
            <a:ext cx="4464050" cy="1584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09552"/>
            <a:ext cx="7772400" cy="875432"/>
          </a:xfrm>
          <a:prstGeom prst="rect">
            <a:avLst/>
          </a:prstGeom>
        </p:spPr>
        <p:txBody>
          <a:bodyPr lIns="91440" tIns="45720" rIns="91440" bIns="45720" anchor="b"/>
          <a:lstStyle>
            <a:lvl1pPr algn="ctr">
              <a:defRPr sz="3200">
                <a:latin typeface="Montserrat ExtraBold" panose="00000900000000000000" pitchFamily="2" charset="0"/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1256" y="3969544"/>
            <a:ext cx="6858000" cy="1655762"/>
          </a:xfrm>
          <a:prstGeom prst="rect">
            <a:avLst/>
          </a:prstGeom>
        </p:spPr>
        <p:txBody>
          <a:bodyPr lIns="91440" tIns="45720" rIns="91440" bIns="45720"/>
          <a:lstStyle>
            <a:lvl1pPr marL="0" indent="0" algn="ctr">
              <a:buNone/>
              <a:defRPr sz="2400">
                <a:latin typeface="Montserrat Medium" panose="000006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 smtClean="0"/>
              <a:t>Haga clic para modificar el estilo de subtítulo del patrón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524A9192-59D8-4502-8722-FA51F5408542}" type="datetime1">
              <a:rPr lang="es-MX"/>
              <a:pPr>
                <a:defRPr/>
              </a:pPr>
              <a:t>13/05/2020</a:t>
            </a:fld>
            <a:endParaRPr lang="es-MX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E40D4BB7-A6AC-4A90-971D-B1D1B4B30E7A}" type="slidenum">
              <a:rPr lang="es-MX"/>
              <a:pPr>
                <a:defRPr/>
              </a:pPr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46956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6" b="9940"/>
          <a:stretch>
            <a:fillRect/>
          </a:stretch>
        </p:blipFill>
        <p:spPr bwMode="auto">
          <a:xfrm>
            <a:off x="0" y="-17463"/>
            <a:ext cx="9140825" cy="686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6153150" y="1196975"/>
            <a:ext cx="2990850" cy="56610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96" r="12386"/>
          <a:stretch>
            <a:fillRect/>
          </a:stretch>
        </p:blipFill>
        <p:spPr bwMode="auto">
          <a:xfrm>
            <a:off x="6149975" y="2716213"/>
            <a:ext cx="2998788" cy="2620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0" y="3670300"/>
            <a:ext cx="2124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6" r="12296"/>
          <a:stretch>
            <a:fillRect/>
          </a:stretch>
        </p:blipFill>
        <p:spPr bwMode="auto">
          <a:xfrm>
            <a:off x="6142038" y="1049338"/>
            <a:ext cx="2998787" cy="2620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6" r="12296"/>
          <a:stretch>
            <a:fillRect/>
          </a:stretch>
        </p:blipFill>
        <p:spPr bwMode="auto">
          <a:xfrm>
            <a:off x="6167438" y="4437063"/>
            <a:ext cx="2998787" cy="2620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3392">
            <a:off x="7099300" y="1784350"/>
            <a:ext cx="1152525" cy="1150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3388" y="5383213"/>
            <a:ext cx="1784350" cy="728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9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5482952" cy="774700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Montserrat ExtraBold" panose="00000900000000000000" pitchFamily="2" charset="0"/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12" name="11 Marcador de contenido"/>
          <p:cNvSpPr>
            <a:spLocks noGrp="1"/>
          </p:cNvSpPr>
          <p:nvPr>
            <p:ph sz="quarter" idx="10"/>
          </p:nvPr>
        </p:nvSpPr>
        <p:spPr>
          <a:xfrm>
            <a:off x="323850" y="1268413"/>
            <a:ext cx="5761038" cy="5329237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Montserrat Medium" panose="00000600000000000000" pitchFamily="2" charset="0"/>
              </a:defRPr>
            </a:lvl1pPr>
            <a:lvl2pPr>
              <a:defRPr sz="2400">
                <a:latin typeface="Montserrat Medium" panose="00000600000000000000" pitchFamily="2" charset="0"/>
              </a:defRPr>
            </a:lvl2pPr>
            <a:lvl3pPr>
              <a:defRPr sz="2400">
                <a:latin typeface="Montserrat Medium" panose="00000600000000000000" pitchFamily="2" charset="0"/>
              </a:defRPr>
            </a:lvl3pPr>
            <a:lvl4pPr>
              <a:defRPr sz="2400">
                <a:latin typeface="Montserrat Medium" panose="00000600000000000000" pitchFamily="2" charset="0"/>
              </a:defRPr>
            </a:lvl4pPr>
            <a:lvl5pPr>
              <a:defRPr sz="2400">
                <a:latin typeface="Montserrat Medium" panose="00000600000000000000" pitchFamily="2" charset="0"/>
              </a:defRPr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51479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6" b="9940"/>
          <a:stretch>
            <a:fillRect/>
          </a:stretch>
        </p:blipFill>
        <p:spPr bwMode="auto">
          <a:xfrm>
            <a:off x="0" y="-17463"/>
            <a:ext cx="9140825" cy="686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0" y="3670300"/>
            <a:ext cx="2124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3392">
            <a:off x="7099300" y="1784350"/>
            <a:ext cx="1152525" cy="1150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3388" y="5383213"/>
            <a:ext cx="1784350" cy="728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9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5482952" cy="774700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Montserrat ExtraBold" panose="00000900000000000000" pitchFamily="2" charset="0"/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9" name="11 Marcador de contenido"/>
          <p:cNvSpPr>
            <a:spLocks noGrp="1"/>
          </p:cNvSpPr>
          <p:nvPr>
            <p:ph sz="quarter" idx="10"/>
          </p:nvPr>
        </p:nvSpPr>
        <p:spPr>
          <a:xfrm>
            <a:off x="323850" y="1268413"/>
            <a:ext cx="5761038" cy="5329237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Montserrat Medium" panose="00000600000000000000" pitchFamily="2" charset="0"/>
              </a:defRPr>
            </a:lvl1pPr>
            <a:lvl2pPr>
              <a:defRPr sz="2400">
                <a:latin typeface="Montserrat Medium" panose="00000600000000000000" pitchFamily="2" charset="0"/>
              </a:defRPr>
            </a:lvl2pPr>
            <a:lvl3pPr>
              <a:defRPr sz="2400">
                <a:latin typeface="Montserrat Medium" panose="00000600000000000000" pitchFamily="2" charset="0"/>
              </a:defRPr>
            </a:lvl3pPr>
            <a:lvl4pPr>
              <a:defRPr sz="2400">
                <a:latin typeface="Montserrat Medium" panose="00000600000000000000" pitchFamily="2" charset="0"/>
              </a:defRPr>
            </a:lvl4pPr>
            <a:lvl5pPr>
              <a:defRPr sz="2400">
                <a:latin typeface="Montserrat Medium" panose="00000600000000000000" pitchFamily="2" charset="0"/>
              </a:defRPr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45004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6" b="9940"/>
          <a:stretch>
            <a:fillRect/>
          </a:stretch>
        </p:blipFill>
        <p:spPr bwMode="auto">
          <a:xfrm>
            <a:off x="0" y="-25400"/>
            <a:ext cx="9140825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Elipse"/>
          <p:cNvSpPr/>
          <p:nvPr/>
        </p:nvSpPr>
        <p:spPr>
          <a:xfrm>
            <a:off x="7308304" y="1301657"/>
            <a:ext cx="1766122" cy="163125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3392">
            <a:off x="7615238" y="1541463"/>
            <a:ext cx="115252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Elipse"/>
          <p:cNvSpPr/>
          <p:nvPr/>
        </p:nvSpPr>
        <p:spPr>
          <a:xfrm>
            <a:off x="6197080" y="3140968"/>
            <a:ext cx="1766122" cy="163125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6" name="5 Elipse"/>
          <p:cNvSpPr/>
          <p:nvPr/>
        </p:nvSpPr>
        <p:spPr>
          <a:xfrm>
            <a:off x="7377878" y="5000641"/>
            <a:ext cx="1766122" cy="163125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7450" y="5570538"/>
            <a:ext cx="14478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200" y="3694113"/>
            <a:ext cx="1560513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9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5482952" cy="774700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Montserrat ExtraBold" panose="00000900000000000000" pitchFamily="2" charset="0"/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10" name="11 Marcador de contenido"/>
          <p:cNvSpPr>
            <a:spLocks noGrp="1"/>
          </p:cNvSpPr>
          <p:nvPr>
            <p:ph sz="quarter" idx="10"/>
          </p:nvPr>
        </p:nvSpPr>
        <p:spPr>
          <a:xfrm>
            <a:off x="323850" y="1268413"/>
            <a:ext cx="5761038" cy="5329237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Montserrat Medium" panose="00000600000000000000" pitchFamily="2" charset="0"/>
              </a:defRPr>
            </a:lvl1pPr>
            <a:lvl2pPr>
              <a:defRPr sz="2400">
                <a:latin typeface="Montserrat Medium" panose="00000600000000000000" pitchFamily="2" charset="0"/>
              </a:defRPr>
            </a:lvl2pPr>
            <a:lvl3pPr>
              <a:defRPr sz="2400">
                <a:latin typeface="Montserrat Medium" panose="00000600000000000000" pitchFamily="2" charset="0"/>
              </a:defRPr>
            </a:lvl3pPr>
            <a:lvl4pPr>
              <a:defRPr sz="2400">
                <a:latin typeface="Montserrat Medium" panose="00000600000000000000" pitchFamily="2" charset="0"/>
              </a:defRPr>
            </a:lvl4pPr>
            <a:lvl5pPr>
              <a:defRPr sz="2400">
                <a:latin typeface="Montserrat Medium" panose="00000600000000000000" pitchFamily="2" charset="0"/>
              </a:defRPr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45232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91440" tIns="45720" rIns="91440" bIns="45720"/>
          <a:lstStyle>
            <a:lvl1pPr defTabSz="457200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BD27D47-C45E-45DC-99A5-3B6D1AA214E2}" type="datetime1">
              <a:rPr lang="es-MX"/>
              <a:pPr>
                <a:defRPr/>
              </a:pPr>
              <a:t>13/05/2020</a:t>
            </a:fld>
            <a:endParaRPr lang="es-MX" dirty="0"/>
          </a:p>
        </p:txBody>
      </p:sp>
      <p:sp>
        <p:nvSpPr>
          <p:cNvPr id="8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91440" tIns="45720" rIns="91440" bIns="45720"/>
          <a:lstStyle>
            <a:lvl1pPr defTabSz="457200"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9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91440" tIns="45720" rIns="91440" bIns="45720"/>
          <a:lstStyle>
            <a:lvl1pPr defTabSz="457200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2AD8DB5-857A-4DBD-8599-BF67FC05C2EF}" type="slidenum">
              <a:rPr lang="es-MX"/>
              <a:pPr>
                <a:defRPr/>
              </a:pPr>
              <a:t>‹Nº›</a:t>
            </a:fld>
            <a:endParaRPr lang="es-MX" dirty="0"/>
          </a:p>
        </p:txBody>
      </p:sp>
      <p:sp>
        <p:nvSpPr>
          <p:cNvPr id="1029" name="object 6"/>
          <p:cNvSpPr>
            <a:spLocks noChangeArrowheads="1"/>
          </p:cNvSpPr>
          <p:nvPr/>
        </p:nvSpPr>
        <p:spPr bwMode="auto">
          <a:xfrm>
            <a:off x="-1588" y="3094038"/>
            <a:ext cx="4573588" cy="3763962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4572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030" name="object 3"/>
          <p:cNvSpPr>
            <a:spLocks/>
          </p:cNvSpPr>
          <p:nvPr/>
        </p:nvSpPr>
        <p:spPr bwMode="auto">
          <a:xfrm>
            <a:off x="-3175" y="0"/>
            <a:ext cx="4667250" cy="1484313"/>
          </a:xfrm>
          <a:custGeom>
            <a:avLst/>
            <a:gdLst>
              <a:gd name="T0" fmla="*/ 3787792 w 11887966"/>
              <a:gd name="T1" fmla="*/ 811353 h 2445522"/>
              <a:gd name="T2" fmla="*/ 1480322 w 11887966"/>
              <a:gd name="T3" fmla="*/ 811353 h 2445522"/>
              <a:gd name="T4" fmla="*/ 1543139 w 11887966"/>
              <a:gd name="T5" fmla="*/ 812019 h 2445522"/>
              <a:gd name="T6" fmla="*/ 1605608 w 11887966"/>
              <a:gd name="T7" fmla="*/ 814462 h 2445522"/>
              <a:gd name="T8" fmla="*/ 1667766 w 11887966"/>
              <a:gd name="T9" fmla="*/ 818523 h 2445522"/>
              <a:gd name="T10" fmla="*/ 1750220 w 11887966"/>
              <a:gd name="T11" fmla="*/ 826178 h 2445522"/>
              <a:gd name="T12" fmla="*/ 1832271 w 11887966"/>
              <a:gd name="T13" fmla="*/ 836046 h 2445522"/>
              <a:gd name="T14" fmla="*/ 1954779 w 11887966"/>
              <a:gd name="T15" fmla="*/ 854168 h 2445522"/>
              <a:gd name="T16" fmla="*/ 2525582 w 11887966"/>
              <a:gd name="T17" fmla="*/ 955742 h 2445522"/>
              <a:gd name="T18" fmla="*/ 2587423 w 11887966"/>
              <a:gd name="T19" fmla="*/ 964892 h 2445522"/>
              <a:gd name="T20" fmla="*/ 2691110 w 11887966"/>
              <a:gd name="T21" fmla="*/ 977976 h 2445522"/>
              <a:gd name="T22" fmla="*/ 2774711 w 11887966"/>
              <a:gd name="T23" fmla="*/ 986068 h 2445522"/>
              <a:gd name="T24" fmla="*/ 2837850 w 11887966"/>
              <a:gd name="T25" fmla="*/ 990502 h 2445522"/>
              <a:gd name="T26" fmla="*/ 2901403 w 11887966"/>
              <a:gd name="T27" fmla="*/ 993358 h 2445522"/>
              <a:gd name="T28" fmla="*/ 2965408 w 11887966"/>
              <a:gd name="T29" fmla="*/ 994477 h 2445522"/>
              <a:gd name="T30" fmla="*/ 3029900 w 11887966"/>
              <a:gd name="T31" fmla="*/ 993697 h 2445522"/>
              <a:gd name="T32" fmla="*/ 3073184 w 11887966"/>
              <a:gd name="T33" fmla="*/ 992044 h 2445522"/>
              <a:gd name="T34" fmla="*/ 3116712 w 11887966"/>
              <a:gd name="T35" fmla="*/ 989429 h 2445522"/>
              <a:gd name="T36" fmla="*/ 3160494 w 11887966"/>
              <a:gd name="T37" fmla="*/ 985805 h 2445522"/>
              <a:gd name="T38" fmla="*/ 3204541 w 11887966"/>
              <a:gd name="T39" fmla="*/ 981124 h 2445522"/>
              <a:gd name="T40" fmla="*/ 3248864 w 11887966"/>
              <a:gd name="T41" fmla="*/ 975339 h 2445522"/>
              <a:gd name="T42" fmla="*/ 3293475 w 11887966"/>
              <a:gd name="T43" fmla="*/ 968404 h 2445522"/>
              <a:gd name="T44" fmla="*/ 3338382 w 11887966"/>
              <a:gd name="T45" fmla="*/ 960269 h 2445522"/>
              <a:gd name="T46" fmla="*/ 3360951 w 11887966"/>
              <a:gd name="T47" fmla="*/ 955737 h 2445522"/>
              <a:gd name="T48" fmla="*/ 3406325 w 11887966"/>
              <a:gd name="T49" fmla="*/ 945716 h 2445522"/>
              <a:gd name="T50" fmla="*/ 3452024 w 11887966"/>
              <a:gd name="T51" fmla="*/ 934378 h 2445522"/>
              <a:gd name="T52" fmla="*/ 3498057 w 11887966"/>
              <a:gd name="T53" fmla="*/ 921676 h 2445522"/>
              <a:gd name="T54" fmla="*/ 3544437 w 11887966"/>
              <a:gd name="T55" fmla="*/ 907561 h 2445522"/>
              <a:gd name="T56" fmla="*/ 3591174 w 11887966"/>
              <a:gd name="T57" fmla="*/ 891988 h 2445522"/>
              <a:gd name="T58" fmla="*/ 3638278 w 11887966"/>
              <a:gd name="T59" fmla="*/ 874909 h 2445522"/>
              <a:gd name="T60" fmla="*/ 3685760 w 11887966"/>
              <a:gd name="T61" fmla="*/ 856275 h 2445522"/>
              <a:gd name="T62" fmla="*/ 3733632 w 11887966"/>
              <a:gd name="T63" fmla="*/ 836041 h 2445522"/>
              <a:gd name="T64" fmla="*/ 3760511 w 11887966"/>
              <a:gd name="T65" fmla="*/ 824021 h 2445522"/>
              <a:gd name="T66" fmla="*/ 3781903 w 11887966"/>
              <a:gd name="T67" fmla="*/ 814159 h 2445522"/>
              <a:gd name="T68" fmla="*/ 3787792 w 11887966"/>
              <a:gd name="T69" fmla="*/ 811353 h 244552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887966" h="2445522">
                <a:moveTo>
                  <a:pt x="10480113" y="0"/>
                </a:moveTo>
                <a:lnTo>
                  <a:pt x="0" y="0"/>
                </a:lnTo>
                <a:lnTo>
                  <a:pt x="0" y="2015879"/>
                </a:lnTo>
                <a:lnTo>
                  <a:pt x="5373" y="2445522"/>
                </a:lnTo>
                <a:lnTo>
                  <a:pt x="504090" y="2186203"/>
                </a:lnTo>
                <a:lnTo>
                  <a:pt x="568917" y="2151360"/>
                </a:lnTo>
                <a:lnTo>
                  <a:pt x="633445" y="2117407"/>
                </a:lnTo>
                <a:lnTo>
                  <a:pt x="697680" y="2084335"/>
                </a:lnTo>
                <a:lnTo>
                  <a:pt x="761624" y="2052135"/>
                </a:lnTo>
                <a:lnTo>
                  <a:pt x="825281" y="2020796"/>
                </a:lnTo>
                <a:lnTo>
                  <a:pt x="888654" y="1990308"/>
                </a:lnTo>
                <a:lnTo>
                  <a:pt x="951747" y="1960663"/>
                </a:lnTo>
                <a:lnTo>
                  <a:pt x="1014563" y="1931850"/>
                </a:lnTo>
                <a:lnTo>
                  <a:pt x="1077105" y="1903860"/>
                </a:lnTo>
                <a:lnTo>
                  <a:pt x="1139378" y="1876682"/>
                </a:lnTo>
                <a:lnTo>
                  <a:pt x="1201384" y="1850307"/>
                </a:lnTo>
                <a:lnTo>
                  <a:pt x="1263127" y="1824725"/>
                </a:lnTo>
                <a:lnTo>
                  <a:pt x="1324610" y="1799927"/>
                </a:lnTo>
                <a:lnTo>
                  <a:pt x="1385836" y="1775903"/>
                </a:lnTo>
                <a:lnTo>
                  <a:pt x="1446810" y="1752642"/>
                </a:lnTo>
                <a:lnTo>
                  <a:pt x="1507535" y="1730136"/>
                </a:lnTo>
                <a:lnTo>
                  <a:pt x="1568013" y="1708374"/>
                </a:lnTo>
                <a:lnTo>
                  <a:pt x="1628249" y="1687348"/>
                </a:lnTo>
                <a:lnTo>
                  <a:pt x="1688245" y="1667046"/>
                </a:lnTo>
                <a:lnTo>
                  <a:pt x="1748006" y="1647459"/>
                </a:lnTo>
                <a:lnTo>
                  <a:pt x="1807535" y="1628578"/>
                </a:lnTo>
                <a:lnTo>
                  <a:pt x="1866835" y="1610392"/>
                </a:lnTo>
                <a:lnTo>
                  <a:pt x="1925909" y="1592893"/>
                </a:lnTo>
                <a:lnTo>
                  <a:pt x="1984761" y="1576070"/>
                </a:lnTo>
                <a:lnTo>
                  <a:pt x="2043395" y="1559913"/>
                </a:lnTo>
                <a:lnTo>
                  <a:pt x="2101813" y="1544413"/>
                </a:lnTo>
                <a:lnTo>
                  <a:pt x="2160020" y="1529560"/>
                </a:lnTo>
                <a:lnTo>
                  <a:pt x="2275813" y="1501756"/>
                </a:lnTo>
                <a:lnTo>
                  <a:pt x="2390799" y="1476424"/>
                </a:lnTo>
                <a:lnTo>
                  <a:pt x="2505007" y="1453484"/>
                </a:lnTo>
                <a:lnTo>
                  <a:pt x="2618464" y="1432859"/>
                </a:lnTo>
                <a:lnTo>
                  <a:pt x="2731198" y="1414472"/>
                </a:lnTo>
                <a:lnTo>
                  <a:pt x="2843236" y="1398243"/>
                </a:lnTo>
                <a:lnTo>
                  <a:pt x="2954605" y="1384096"/>
                </a:lnTo>
                <a:lnTo>
                  <a:pt x="3016287" y="1377121"/>
                </a:lnTo>
                <a:lnTo>
                  <a:pt x="3120466" y="1366606"/>
                </a:lnTo>
                <a:lnTo>
                  <a:pt x="3230284" y="1357321"/>
                </a:lnTo>
                <a:lnTo>
                  <a:pt x="3339529" y="1349843"/>
                </a:lnTo>
                <a:lnTo>
                  <a:pt x="3448229" y="1344095"/>
                </a:lnTo>
                <a:lnTo>
                  <a:pt x="3556412" y="1340000"/>
                </a:lnTo>
                <a:lnTo>
                  <a:pt x="3664104" y="1337479"/>
                </a:lnTo>
                <a:lnTo>
                  <a:pt x="9649949" y="1336454"/>
                </a:lnTo>
                <a:lnTo>
                  <a:pt x="9696827" y="1322011"/>
                </a:lnTo>
                <a:lnTo>
                  <a:pt x="9758972" y="1302238"/>
                </a:lnTo>
                <a:lnTo>
                  <a:pt x="9821385" y="1281747"/>
                </a:lnTo>
                <a:lnTo>
                  <a:pt x="9884070" y="1260528"/>
                </a:lnTo>
                <a:lnTo>
                  <a:pt x="9947030" y="1238573"/>
                </a:lnTo>
                <a:lnTo>
                  <a:pt x="10010269" y="1215870"/>
                </a:lnTo>
                <a:lnTo>
                  <a:pt x="10073789" y="1192410"/>
                </a:lnTo>
                <a:lnTo>
                  <a:pt x="10137596" y="1168184"/>
                </a:lnTo>
                <a:lnTo>
                  <a:pt x="10201691" y="1143182"/>
                </a:lnTo>
                <a:lnTo>
                  <a:pt x="10266079" y="1117393"/>
                </a:lnTo>
                <a:lnTo>
                  <a:pt x="10330763" y="1090809"/>
                </a:lnTo>
                <a:lnTo>
                  <a:pt x="10395745" y="1063419"/>
                </a:lnTo>
                <a:cubicBezTo>
                  <a:pt x="10539392" y="996941"/>
                  <a:pt x="10591438" y="989201"/>
                  <a:pt x="10826686" y="863985"/>
                </a:cubicBezTo>
                <a:cubicBezTo>
                  <a:pt x="11148864" y="669731"/>
                  <a:pt x="11326792" y="596983"/>
                  <a:pt x="11887966" y="4616"/>
                </a:cubicBezTo>
                <a:lnTo>
                  <a:pt x="10480113" y="0"/>
                </a:lnTo>
                <a:close/>
              </a:path>
              <a:path w="11887966" h="2445522">
                <a:moveTo>
                  <a:pt x="9649949" y="1336454"/>
                </a:moveTo>
                <a:lnTo>
                  <a:pt x="3771334" y="1336454"/>
                </a:lnTo>
                <a:lnTo>
                  <a:pt x="3931370" y="1337551"/>
                </a:lnTo>
                <a:lnTo>
                  <a:pt x="4090520" y="1341576"/>
                </a:lnTo>
                <a:lnTo>
                  <a:pt x="4248875" y="1348265"/>
                </a:lnTo>
                <a:lnTo>
                  <a:pt x="4458940" y="1360874"/>
                </a:lnTo>
                <a:lnTo>
                  <a:pt x="4667976" y="1377128"/>
                </a:lnTo>
                <a:lnTo>
                  <a:pt x="4980083" y="1406979"/>
                </a:lnTo>
                <a:lnTo>
                  <a:pt x="6434286" y="1574291"/>
                </a:lnTo>
                <a:lnTo>
                  <a:pt x="6591836" y="1589363"/>
                </a:lnTo>
                <a:lnTo>
                  <a:pt x="6855992" y="1610914"/>
                </a:lnTo>
                <a:lnTo>
                  <a:pt x="7068979" y="1624243"/>
                </a:lnTo>
                <a:lnTo>
                  <a:pt x="7229833" y="1631547"/>
                </a:lnTo>
                <a:lnTo>
                  <a:pt x="7391744" y="1636252"/>
                </a:lnTo>
                <a:lnTo>
                  <a:pt x="7554806" y="1638094"/>
                </a:lnTo>
                <a:lnTo>
                  <a:pt x="7719110" y="1636810"/>
                </a:lnTo>
                <a:lnTo>
                  <a:pt x="7829382" y="1634087"/>
                </a:lnTo>
                <a:lnTo>
                  <a:pt x="7940275" y="1629780"/>
                </a:lnTo>
                <a:lnTo>
                  <a:pt x="8051816" y="1623810"/>
                </a:lnTo>
                <a:lnTo>
                  <a:pt x="8164033" y="1616100"/>
                </a:lnTo>
                <a:lnTo>
                  <a:pt x="8276953" y="1606571"/>
                </a:lnTo>
                <a:lnTo>
                  <a:pt x="8390604" y="1595147"/>
                </a:lnTo>
                <a:lnTo>
                  <a:pt x="8505012" y="1581747"/>
                </a:lnTo>
                <a:lnTo>
                  <a:pt x="8562510" y="1574283"/>
                </a:lnTo>
                <a:lnTo>
                  <a:pt x="8678107" y="1557776"/>
                </a:lnTo>
                <a:lnTo>
                  <a:pt x="8794531" y="1539100"/>
                </a:lnTo>
                <a:lnTo>
                  <a:pt x="8911808" y="1518177"/>
                </a:lnTo>
                <a:lnTo>
                  <a:pt x="9029968" y="1494928"/>
                </a:lnTo>
                <a:lnTo>
                  <a:pt x="9149036" y="1469276"/>
                </a:lnTo>
                <a:lnTo>
                  <a:pt x="9269041" y="1441143"/>
                </a:lnTo>
                <a:lnTo>
                  <a:pt x="9390009" y="1410450"/>
                </a:lnTo>
                <a:lnTo>
                  <a:pt x="9511969" y="1377121"/>
                </a:lnTo>
                <a:lnTo>
                  <a:pt x="9580448" y="1357321"/>
                </a:lnTo>
                <a:lnTo>
                  <a:pt x="9634947" y="1341076"/>
                </a:lnTo>
                <a:lnTo>
                  <a:pt x="9649949" y="1336454"/>
                </a:lnTo>
                <a:close/>
              </a:path>
            </a:pathLst>
          </a:custGeom>
          <a:gradFill rotWithShape="0">
            <a:gsLst>
              <a:gs pos="0">
                <a:srgbClr val="CEBA99"/>
              </a:gs>
              <a:gs pos="55000">
                <a:srgbClr val="E8DECE"/>
              </a:gs>
              <a:gs pos="100000">
                <a:srgbClr val="CEBA99"/>
              </a:gs>
            </a:gsLst>
            <a:lin ang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s-MX"/>
          </a:p>
        </p:txBody>
      </p:sp>
      <p:sp>
        <p:nvSpPr>
          <p:cNvPr id="1031" name="object 3"/>
          <p:cNvSpPr>
            <a:spLocks/>
          </p:cNvSpPr>
          <p:nvPr/>
        </p:nvSpPr>
        <p:spPr bwMode="auto">
          <a:xfrm>
            <a:off x="0" y="0"/>
            <a:ext cx="4371975" cy="1181100"/>
          </a:xfrm>
          <a:custGeom>
            <a:avLst/>
            <a:gdLst>
              <a:gd name="T0" fmla="*/ 3518456 w 11466253"/>
              <a:gd name="T1" fmla="*/ 706808 h 2231612"/>
              <a:gd name="T2" fmla="*/ 1277112 w 11466253"/>
              <a:gd name="T3" fmla="*/ 706808 h 2231612"/>
              <a:gd name="T4" fmla="*/ 1338129 w 11466253"/>
              <a:gd name="T5" fmla="*/ 707388 h 2231612"/>
              <a:gd name="T6" fmla="*/ 1398809 w 11466253"/>
              <a:gd name="T7" fmla="*/ 709517 h 2231612"/>
              <a:gd name="T8" fmla="*/ 1459185 w 11466253"/>
              <a:gd name="T9" fmla="*/ 713055 h 2231612"/>
              <a:gd name="T10" fmla="*/ 1539276 w 11466253"/>
              <a:gd name="T11" fmla="*/ 719723 h 2231612"/>
              <a:gd name="T12" fmla="*/ 1618976 w 11466253"/>
              <a:gd name="T13" fmla="*/ 728319 h 2231612"/>
              <a:gd name="T14" fmla="*/ 1737973 w 11466253"/>
              <a:gd name="T15" fmla="*/ 744107 h 2231612"/>
              <a:gd name="T16" fmla="*/ 2292418 w 11466253"/>
              <a:gd name="T17" fmla="*/ 832593 h 2231612"/>
              <a:gd name="T18" fmla="*/ 2352487 w 11466253"/>
              <a:gd name="T19" fmla="*/ 840564 h 2231612"/>
              <a:gd name="T20" fmla="*/ 2453202 w 11466253"/>
              <a:gd name="T21" fmla="*/ 851961 h 2231612"/>
              <a:gd name="T22" fmla="*/ 2534408 w 11466253"/>
              <a:gd name="T23" fmla="*/ 859011 h 2231612"/>
              <a:gd name="T24" fmla="*/ 2595736 w 11466253"/>
              <a:gd name="T25" fmla="*/ 862874 h 2231612"/>
              <a:gd name="T26" fmla="*/ 2657468 w 11466253"/>
              <a:gd name="T27" fmla="*/ 865362 h 2231612"/>
              <a:gd name="T28" fmla="*/ 2719639 w 11466253"/>
              <a:gd name="T29" fmla="*/ 866336 h 2231612"/>
              <a:gd name="T30" fmla="*/ 2782283 w 11466253"/>
              <a:gd name="T31" fmla="*/ 865657 h 2231612"/>
              <a:gd name="T32" fmla="*/ 2824327 w 11466253"/>
              <a:gd name="T33" fmla="*/ 864217 h 2231612"/>
              <a:gd name="T34" fmla="*/ 2866607 w 11466253"/>
              <a:gd name="T35" fmla="*/ 861939 h 2231612"/>
              <a:gd name="T36" fmla="*/ 2909135 w 11466253"/>
              <a:gd name="T37" fmla="*/ 858782 h 2231612"/>
              <a:gd name="T38" fmla="*/ 2951920 w 11466253"/>
              <a:gd name="T39" fmla="*/ 854704 h 2231612"/>
              <a:gd name="T40" fmla="*/ 2994973 w 11466253"/>
              <a:gd name="T41" fmla="*/ 849665 h 2231612"/>
              <a:gd name="T42" fmla="*/ 3038304 w 11466253"/>
              <a:gd name="T43" fmla="*/ 843623 h 2231612"/>
              <a:gd name="T44" fmla="*/ 3081925 w 11466253"/>
              <a:gd name="T45" fmla="*/ 836536 h 2231612"/>
              <a:gd name="T46" fmla="*/ 3103847 w 11466253"/>
              <a:gd name="T47" fmla="*/ 832588 h 2231612"/>
              <a:gd name="T48" fmla="*/ 3147921 w 11466253"/>
              <a:gd name="T49" fmla="*/ 823858 h 2231612"/>
              <a:gd name="T50" fmla="*/ 3192310 w 11466253"/>
              <a:gd name="T51" fmla="*/ 813981 h 2231612"/>
              <a:gd name="T52" fmla="*/ 3237024 w 11466253"/>
              <a:gd name="T53" fmla="*/ 802916 h 2231612"/>
              <a:gd name="T54" fmla="*/ 3282075 w 11466253"/>
              <a:gd name="T55" fmla="*/ 790620 h 2231612"/>
              <a:gd name="T56" fmla="*/ 3327472 w 11466253"/>
              <a:gd name="T57" fmla="*/ 777054 h 2231612"/>
              <a:gd name="T58" fmla="*/ 3373227 w 11466253"/>
              <a:gd name="T59" fmla="*/ 762175 h 2231612"/>
              <a:gd name="T60" fmla="*/ 3419348 w 11466253"/>
              <a:gd name="T61" fmla="*/ 745942 h 2231612"/>
              <a:gd name="T62" fmla="*/ 3465848 w 11466253"/>
              <a:gd name="T63" fmla="*/ 728316 h 2231612"/>
              <a:gd name="T64" fmla="*/ 3491957 w 11466253"/>
              <a:gd name="T65" fmla="*/ 717844 h 2231612"/>
              <a:gd name="T66" fmla="*/ 3512736 w 11466253"/>
              <a:gd name="T67" fmla="*/ 709253 h 2231612"/>
              <a:gd name="T68" fmla="*/ 3518456 w 11466253"/>
              <a:gd name="T69" fmla="*/ 706808 h 223161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466253" h="2231612">
                <a:moveTo>
                  <a:pt x="10058400" y="0"/>
                </a:moveTo>
                <a:lnTo>
                  <a:pt x="0" y="0"/>
                </a:lnTo>
                <a:lnTo>
                  <a:pt x="0" y="2231611"/>
                </a:lnTo>
                <a:lnTo>
                  <a:pt x="17250" y="2221947"/>
                </a:lnTo>
                <a:lnTo>
                  <a:pt x="82377" y="2186203"/>
                </a:lnTo>
                <a:lnTo>
                  <a:pt x="147204" y="2151360"/>
                </a:lnTo>
                <a:lnTo>
                  <a:pt x="211732" y="2117407"/>
                </a:lnTo>
                <a:lnTo>
                  <a:pt x="275967" y="2084335"/>
                </a:lnTo>
                <a:lnTo>
                  <a:pt x="339911" y="2052135"/>
                </a:lnTo>
                <a:lnTo>
                  <a:pt x="403568" y="2020796"/>
                </a:lnTo>
                <a:lnTo>
                  <a:pt x="466941" y="1990308"/>
                </a:lnTo>
                <a:lnTo>
                  <a:pt x="530034" y="1960663"/>
                </a:lnTo>
                <a:lnTo>
                  <a:pt x="592850" y="1931850"/>
                </a:lnTo>
                <a:lnTo>
                  <a:pt x="655392" y="1903860"/>
                </a:lnTo>
                <a:lnTo>
                  <a:pt x="717665" y="1876682"/>
                </a:lnTo>
                <a:lnTo>
                  <a:pt x="779671" y="1850307"/>
                </a:lnTo>
                <a:lnTo>
                  <a:pt x="841414" y="1824725"/>
                </a:lnTo>
                <a:lnTo>
                  <a:pt x="902897" y="1799927"/>
                </a:lnTo>
                <a:lnTo>
                  <a:pt x="964123" y="1775903"/>
                </a:lnTo>
                <a:lnTo>
                  <a:pt x="1025097" y="1752642"/>
                </a:lnTo>
                <a:lnTo>
                  <a:pt x="1085822" y="1730136"/>
                </a:lnTo>
                <a:lnTo>
                  <a:pt x="1146300" y="1708374"/>
                </a:lnTo>
                <a:lnTo>
                  <a:pt x="1206536" y="1687348"/>
                </a:lnTo>
                <a:lnTo>
                  <a:pt x="1266532" y="1667046"/>
                </a:lnTo>
                <a:lnTo>
                  <a:pt x="1326293" y="1647459"/>
                </a:lnTo>
                <a:lnTo>
                  <a:pt x="1385822" y="1628578"/>
                </a:lnTo>
                <a:lnTo>
                  <a:pt x="1445122" y="1610392"/>
                </a:lnTo>
                <a:lnTo>
                  <a:pt x="1504196" y="1592893"/>
                </a:lnTo>
                <a:lnTo>
                  <a:pt x="1563048" y="1576070"/>
                </a:lnTo>
                <a:lnTo>
                  <a:pt x="1621682" y="1559913"/>
                </a:lnTo>
                <a:lnTo>
                  <a:pt x="1680100" y="1544413"/>
                </a:lnTo>
                <a:lnTo>
                  <a:pt x="1738307" y="1529560"/>
                </a:lnTo>
                <a:lnTo>
                  <a:pt x="1854100" y="1501756"/>
                </a:lnTo>
                <a:lnTo>
                  <a:pt x="1969086" y="1476424"/>
                </a:lnTo>
                <a:lnTo>
                  <a:pt x="2083294" y="1453484"/>
                </a:lnTo>
                <a:lnTo>
                  <a:pt x="2196751" y="1432859"/>
                </a:lnTo>
                <a:lnTo>
                  <a:pt x="2309485" y="1414472"/>
                </a:lnTo>
                <a:lnTo>
                  <a:pt x="2421523" y="1398243"/>
                </a:lnTo>
                <a:lnTo>
                  <a:pt x="2532892" y="1384096"/>
                </a:lnTo>
                <a:lnTo>
                  <a:pt x="2594574" y="1377121"/>
                </a:lnTo>
                <a:lnTo>
                  <a:pt x="2698753" y="1366606"/>
                </a:lnTo>
                <a:lnTo>
                  <a:pt x="2808571" y="1357321"/>
                </a:lnTo>
                <a:lnTo>
                  <a:pt x="2917816" y="1349843"/>
                </a:lnTo>
                <a:lnTo>
                  <a:pt x="3026516" y="1344095"/>
                </a:lnTo>
                <a:lnTo>
                  <a:pt x="3134699" y="1340000"/>
                </a:lnTo>
                <a:lnTo>
                  <a:pt x="3242391" y="1337479"/>
                </a:lnTo>
                <a:lnTo>
                  <a:pt x="9228236" y="1336454"/>
                </a:lnTo>
                <a:lnTo>
                  <a:pt x="9275114" y="1322011"/>
                </a:lnTo>
                <a:lnTo>
                  <a:pt x="9337259" y="1302238"/>
                </a:lnTo>
                <a:lnTo>
                  <a:pt x="9399672" y="1281747"/>
                </a:lnTo>
                <a:lnTo>
                  <a:pt x="9462357" y="1260528"/>
                </a:lnTo>
                <a:lnTo>
                  <a:pt x="9525317" y="1238573"/>
                </a:lnTo>
                <a:lnTo>
                  <a:pt x="9588556" y="1215870"/>
                </a:lnTo>
                <a:lnTo>
                  <a:pt x="9652076" y="1192410"/>
                </a:lnTo>
                <a:lnTo>
                  <a:pt x="9715883" y="1168184"/>
                </a:lnTo>
                <a:lnTo>
                  <a:pt x="9779978" y="1143182"/>
                </a:lnTo>
                <a:lnTo>
                  <a:pt x="9844366" y="1117393"/>
                </a:lnTo>
                <a:lnTo>
                  <a:pt x="9909050" y="1090809"/>
                </a:lnTo>
                <a:lnTo>
                  <a:pt x="9974032" y="1063419"/>
                </a:lnTo>
                <a:cubicBezTo>
                  <a:pt x="10117679" y="996941"/>
                  <a:pt x="10169725" y="989201"/>
                  <a:pt x="10404973" y="863985"/>
                </a:cubicBezTo>
                <a:cubicBezTo>
                  <a:pt x="10727151" y="669731"/>
                  <a:pt x="10905079" y="596983"/>
                  <a:pt x="11466253" y="4616"/>
                </a:cubicBezTo>
                <a:lnTo>
                  <a:pt x="10058400" y="0"/>
                </a:lnTo>
                <a:close/>
              </a:path>
              <a:path w="11466253" h="2231612">
                <a:moveTo>
                  <a:pt x="9228236" y="1336454"/>
                </a:moveTo>
                <a:lnTo>
                  <a:pt x="3349621" y="1336454"/>
                </a:lnTo>
                <a:lnTo>
                  <a:pt x="3509657" y="1337551"/>
                </a:lnTo>
                <a:lnTo>
                  <a:pt x="3668807" y="1341576"/>
                </a:lnTo>
                <a:lnTo>
                  <a:pt x="3827162" y="1348265"/>
                </a:lnTo>
                <a:lnTo>
                  <a:pt x="4037227" y="1360874"/>
                </a:lnTo>
                <a:lnTo>
                  <a:pt x="4246263" y="1377128"/>
                </a:lnTo>
                <a:lnTo>
                  <a:pt x="4558370" y="1406979"/>
                </a:lnTo>
                <a:lnTo>
                  <a:pt x="6012573" y="1574291"/>
                </a:lnTo>
                <a:lnTo>
                  <a:pt x="6170123" y="1589363"/>
                </a:lnTo>
                <a:lnTo>
                  <a:pt x="6434279" y="1610914"/>
                </a:lnTo>
                <a:lnTo>
                  <a:pt x="6647266" y="1624243"/>
                </a:lnTo>
                <a:lnTo>
                  <a:pt x="6808120" y="1631547"/>
                </a:lnTo>
                <a:lnTo>
                  <a:pt x="6970031" y="1636252"/>
                </a:lnTo>
                <a:lnTo>
                  <a:pt x="7133093" y="1638094"/>
                </a:lnTo>
                <a:lnTo>
                  <a:pt x="7297397" y="1636810"/>
                </a:lnTo>
                <a:lnTo>
                  <a:pt x="7407669" y="1634087"/>
                </a:lnTo>
                <a:lnTo>
                  <a:pt x="7518562" y="1629780"/>
                </a:lnTo>
                <a:lnTo>
                  <a:pt x="7630103" y="1623810"/>
                </a:lnTo>
                <a:lnTo>
                  <a:pt x="7742320" y="1616100"/>
                </a:lnTo>
                <a:lnTo>
                  <a:pt x="7855240" y="1606571"/>
                </a:lnTo>
                <a:lnTo>
                  <a:pt x="7968891" y="1595147"/>
                </a:lnTo>
                <a:lnTo>
                  <a:pt x="8083299" y="1581747"/>
                </a:lnTo>
                <a:lnTo>
                  <a:pt x="8140797" y="1574283"/>
                </a:lnTo>
                <a:lnTo>
                  <a:pt x="8256394" y="1557776"/>
                </a:lnTo>
                <a:lnTo>
                  <a:pt x="8372818" y="1539100"/>
                </a:lnTo>
                <a:lnTo>
                  <a:pt x="8490095" y="1518177"/>
                </a:lnTo>
                <a:lnTo>
                  <a:pt x="8608255" y="1494928"/>
                </a:lnTo>
                <a:lnTo>
                  <a:pt x="8727323" y="1469276"/>
                </a:lnTo>
                <a:lnTo>
                  <a:pt x="8847328" y="1441143"/>
                </a:lnTo>
                <a:lnTo>
                  <a:pt x="8968296" y="1410450"/>
                </a:lnTo>
                <a:lnTo>
                  <a:pt x="9090256" y="1377121"/>
                </a:lnTo>
                <a:lnTo>
                  <a:pt x="9158735" y="1357321"/>
                </a:lnTo>
                <a:lnTo>
                  <a:pt x="9213234" y="1341076"/>
                </a:lnTo>
                <a:lnTo>
                  <a:pt x="9228236" y="1336454"/>
                </a:lnTo>
                <a:close/>
              </a:path>
            </a:pathLst>
          </a:custGeom>
          <a:solidFill>
            <a:srgbClr val="285D5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s-MX"/>
          </a:p>
        </p:txBody>
      </p:sp>
      <p:sp>
        <p:nvSpPr>
          <p:cNvPr id="1032" name="object 5"/>
          <p:cNvSpPr>
            <a:spLocks noChangeArrowheads="1"/>
          </p:cNvSpPr>
          <p:nvPr/>
        </p:nvSpPr>
        <p:spPr bwMode="auto">
          <a:xfrm>
            <a:off x="315913" y="88900"/>
            <a:ext cx="525462" cy="528638"/>
          </a:xfrm>
          <a:prstGeom prst="rect">
            <a:avLst/>
          </a:prstGeom>
          <a:blipFill dpi="0" rotWithShape="1">
            <a:blip r:embed="rId7">
              <a:grayscl/>
              <a:biLevel thresh="50000"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4572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033" name="object 6"/>
          <p:cNvSpPr>
            <a:spLocks noChangeArrowheads="1"/>
          </p:cNvSpPr>
          <p:nvPr/>
        </p:nvSpPr>
        <p:spPr bwMode="auto">
          <a:xfrm>
            <a:off x="1062038" y="180975"/>
            <a:ext cx="1204912" cy="368300"/>
          </a:xfrm>
          <a:prstGeom prst="rect">
            <a:avLst/>
          </a:prstGeom>
          <a:blipFill dpi="0" rotWithShape="1">
            <a:blip r:embed="rId8">
              <a:grayscl/>
              <a:biLevel thresh="50000"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4572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034" name="object 7"/>
          <p:cNvSpPr>
            <a:spLocks noChangeArrowheads="1"/>
          </p:cNvSpPr>
          <p:nvPr/>
        </p:nvSpPr>
        <p:spPr bwMode="auto">
          <a:xfrm>
            <a:off x="2749550" y="171450"/>
            <a:ext cx="312738" cy="392113"/>
          </a:xfrm>
          <a:prstGeom prst="rect">
            <a:avLst/>
          </a:prstGeom>
          <a:blipFill dpi="0" rotWithShape="1">
            <a:blip r:embed="rId9">
              <a:grayscl/>
              <a:biLevel thresh="50000"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4572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cxnSp>
        <p:nvCxnSpPr>
          <p:cNvPr id="16" name="Conector recto 15">
            <a:extLst>
              <a:ext uri="{FF2B5EF4-FFF2-40B4-BE49-F238E27FC236}"/>
            </a:extLst>
          </p:cNvPr>
          <p:cNvCxnSpPr/>
          <p:nvPr/>
        </p:nvCxnSpPr>
        <p:spPr>
          <a:xfrm flipH="1" flipV="1">
            <a:off x="2505075" y="180975"/>
            <a:ext cx="3175" cy="36830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5" r:id="rId2"/>
    <p:sldLayoutId id="2147483836" r:id="rId3"/>
    <p:sldLayoutId id="2147483837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016/S0140-6736(20)30566-3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draruthlugo@gmail.com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object 8"/>
          <p:cNvSpPr>
            <a:spLocks/>
          </p:cNvSpPr>
          <p:nvPr/>
        </p:nvSpPr>
        <p:spPr bwMode="auto">
          <a:xfrm flipH="1">
            <a:off x="5743575" y="319088"/>
            <a:ext cx="46038" cy="547687"/>
          </a:xfrm>
          <a:custGeom>
            <a:avLst/>
            <a:gdLst>
              <a:gd name="T0" fmla="*/ 0 w 45719"/>
              <a:gd name="T1" fmla="*/ 424395 h 424815"/>
              <a:gd name="T2" fmla="*/ 0 w 45719"/>
              <a:gd name="T3" fmla="*/ 0 h 4248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5719" h="424815">
                <a:moveTo>
                  <a:pt x="0" y="424395"/>
                </a:moveTo>
                <a:lnTo>
                  <a:pt x="0" y="0"/>
                </a:lnTo>
              </a:path>
            </a:pathLst>
          </a:custGeom>
          <a:noFill/>
          <a:ln w="1037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s-MX"/>
          </a:p>
        </p:txBody>
      </p:sp>
      <p:sp>
        <p:nvSpPr>
          <p:cNvPr id="22" name="Rectángulo 21"/>
          <p:cNvSpPr/>
          <p:nvPr/>
        </p:nvSpPr>
        <p:spPr>
          <a:xfrm>
            <a:off x="8572500" y="6267450"/>
            <a:ext cx="571500" cy="590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dirty="0"/>
          </a:p>
        </p:txBody>
      </p:sp>
      <p:sp>
        <p:nvSpPr>
          <p:cNvPr id="4" name="Rectángulo 16">
            <a:extLst>
              <a:ext uri="{FF2B5EF4-FFF2-40B4-BE49-F238E27FC236}"/>
            </a:extLst>
          </p:cNvPr>
          <p:cNvSpPr/>
          <p:nvPr/>
        </p:nvSpPr>
        <p:spPr>
          <a:xfrm>
            <a:off x="1145116" y="2348880"/>
            <a:ext cx="7564438" cy="20589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sz="2800" b="1" spc="300" dirty="0">
              <a:solidFill>
                <a:srgbClr val="663300"/>
              </a:solidFill>
              <a:latin typeface="Montserrat ExtraBold" panose="00000900000000000000" pitchFamily="2" charset="0"/>
              <a:cs typeface="Lucida Sans Unicode" panose="020B060203050402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400" b="1" spc="300" dirty="0" smtClean="0">
                <a:solidFill>
                  <a:srgbClr val="663300"/>
                </a:solidFill>
                <a:latin typeface="Montserrat" panose="00000500000000000000" pitchFamily="2" charset="0"/>
                <a:cs typeface="Lucida Sans Unicode" panose="020B0602030504020204" pitchFamily="34" charset="0"/>
              </a:rPr>
              <a:t>Comorbilidades como factores de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400" b="1" spc="300" dirty="0" smtClean="0">
                <a:solidFill>
                  <a:srgbClr val="663300"/>
                </a:solidFill>
                <a:latin typeface="Montserrat" panose="00000500000000000000" pitchFamily="2" charset="0"/>
                <a:cs typeface="Lucida Sans Unicode" panose="020B0602030504020204" pitchFamily="34" charset="0"/>
              </a:rPr>
              <a:t>riesgo para complicaciones por COVID-19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sz="2400" b="1" spc="300" dirty="0">
              <a:solidFill>
                <a:srgbClr val="663300"/>
              </a:solidFill>
              <a:latin typeface="Montserrat" panose="00000500000000000000" pitchFamily="2" charset="0"/>
              <a:cs typeface="Lucida Sans Unicode" panose="020B060203050402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sz="2400" b="1" spc="300" dirty="0">
              <a:solidFill>
                <a:srgbClr val="663300"/>
              </a:solidFill>
              <a:latin typeface="Montserrat" panose="00000500000000000000" pitchFamily="2" charset="0"/>
              <a:cs typeface="Lucida Sans Unicode" panose="020B060203050402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sz="2400" b="1" spc="300" dirty="0">
              <a:solidFill>
                <a:srgbClr val="663300"/>
              </a:solidFill>
              <a:latin typeface="Montserrat ExtraBold" panose="00000900000000000000" pitchFamily="2" charset="0"/>
              <a:cs typeface="Lucida Sans Unicode" panose="020B0602030504020204" pitchFamily="34" charset="0"/>
            </a:endParaRPr>
          </a:p>
        </p:txBody>
      </p:sp>
      <p:sp>
        <p:nvSpPr>
          <p:cNvPr id="8197" name="4 CuadroTexto"/>
          <p:cNvSpPr txBox="1">
            <a:spLocks noChangeArrowheads="1"/>
          </p:cNvSpPr>
          <p:nvPr/>
        </p:nvSpPr>
        <p:spPr bwMode="auto">
          <a:xfrm>
            <a:off x="3684588" y="3922713"/>
            <a:ext cx="5351462" cy="303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7150" tIns="28575" rIns="57150" bIns="28575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s-MX" altLang="es-MX" sz="1600" dirty="0" smtClean="0">
                <a:solidFill>
                  <a:srgbClr val="7F7F7F"/>
                </a:solidFill>
                <a:latin typeface="Montserrat SemiBold" pitchFamily="2" charset="0"/>
              </a:rPr>
              <a:t>Dra. Ruth Minerva Lugo Báez</a:t>
            </a:r>
            <a:endParaRPr lang="es-MX" altLang="es-MX" sz="1600" dirty="0">
              <a:solidFill>
                <a:srgbClr val="7F7F7F"/>
              </a:solidFill>
              <a:latin typeface="Montserrat SemiBold" pitchFamily="2" charset="0"/>
            </a:endParaRPr>
          </a:p>
        </p:txBody>
      </p:sp>
      <p:sp>
        <p:nvSpPr>
          <p:cNvPr id="6" name="Rectángulo 14">
            <a:extLst>
              <a:ext uri="{FF2B5EF4-FFF2-40B4-BE49-F238E27FC236}"/>
            </a:extLst>
          </p:cNvPr>
          <p:cNvSpPr/>
          <p:nvPr/>
        </p:nvSpPr>
        <p:spPr>
          <a:xfrm>
            <a:off x="374650" y="5468938"/>
            <a:ext cx="8632825" cy="13890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anose="00000700000000000000" pitchFamily="2" charset="0"/>
                <a:cs typeface="Lucida Sans Unicode" panose="020B0602030504020204" pitchFamily="34" charset="0"/>
              </a:rPr>
              <a:t>Dirección de Prestaciones Médicas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anose="00000700000000000000" pitchFamily="2" charset="0"/>
                <a:cs typeface="Lucida Sans Unicode" panose="020B0602030504020204" pitchFamily="34" charset="0"/>
              </a:rPr>
              <a:t>Unidad de Atención Médica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anose="00000700000000000000" pitchFamily="2" charset="0"/>
                <a:cs typeface="Lucida Sans Unicode" panose="020B0602030504020204" pitchFamily="34" charset="0"/>
              </a:rPr>
              <a:t>Coordinación de Atención Integral en Segundo Nivel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anose="00000700000000000000" pitchFamily="2" charset="0"/>
                <a:cs typeface="Lucida Sans Unicode" panose="020B0602030504020204" pitchFamily="34" charset="0"/>
              </a:rPr>
              <a:t>14 mayo 2020</a:t>
            </a:r>
            <a:endParaRPr lang="es-MX" sz="1100" b="1" dirty="0">
              <a:solidFill>
                <a:schemeClr val="tx1">
                  <a:lumMod val="65000"/>
                  <a:lumOff val="35000"/>
                </a:schemeClr>
              </a:solidFill>
              <a:latin typeface="Montserrat SemiBold" panose="00000700000000000000" pitchFamily="2" charset="0"/>
              <a:cs typeface="Lucida Sans Unicode" panose="020B0602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 bwMode="auto">
          <a:xfrm>
            <a:off x="411579" y="332656"/>
            <a:ext cx="5688632" cy="803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s-MX" altLang="es-MX" sz="2000" b="1" dirty="0" smtClean="0">
                <a:solidFill>
                  <a:srgbClr val="004846"/>
                </a:solidFill>
                <a:latin typeface="Montserrat" panose="00000500000000000000" pitchFamily="2" charset="0"/>
              </a:rPr>
              <a:t>Comorbilidades como factores de riesgo para complicaciones por COVID 19</a:t>
            </a:r>
            <a:endParaRPr lang="es-MX" altLang="es-MX" sz="2000" b="1" dirty="0">
              <a:solidFill>
                <a:srgbClr val="005A58"/>
              </a:solidFill>
              <a:latin typeface="Calibri Light" pitchFamily="34" charset="0"/>
            </a:endParaRPr>
          </a:p>
        </p:txBody>
      </p:sp>
      <p:sp>
        <p:nvSpPr>
          <p:cNvPr id="5" name="4 CuadroTexto"/>
          <p:cNvSpPr txBox="1">
            <a:spLocks noChangeArrowheads="1"/>
          </p:cNvSpPr>
          <p:nvPr/>
        </p:nvSpPr>
        <p:spPr bwMode="auto">
          <a:xfrm>
            <a:off x="411578" y="1335677"/>
            <a:ext cx="5732057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/>
            <a:r>
              <a:rPr lang="es-MX" dirty="0" smtClean="0">
                <a:latin typeface="Montserrat"/>
              </a:rPr>
              <a:t>SARS-CoV-2,identificado en diciembre 2019,</a:t>
            </a:r>
          </a:p>
          <a:p>
            <a:pPr algn="just"/>
            <a:r>
              <a:rPr lang="es-MX" dirty="0" smtClean="0">
                <a:latin typeface="Montserrat"/>
              </a:rPr>
              <a:t>diferente a los coronavirus causantes del Síndrome Respiratorio Agudo Severo (SARS-</a:t>
            </a:r>
            <a:r>
              <a:rPr lang="es-MX" dirty="0" err="1" smtClean="0">
                <a:latin typeface="Montserrat"/>
              </a:rPr>
              <a:t>CoV</a:t>
            </a:r>
            <a:r>
              <a:rPr lang="es-MX" dirty="0" smtClean="0">
                <a:latin typeface="Montserrat"/>
              </a:rPr>
              <a:t>) y al Síndrome Respiratorio del Oriente Medio (MERS-</a:t>
            </a:r>
            <a:r>
              <a:rPr lang="es-MX" dirty="0" err="1" smtClean="0">
                <a:latin typeface="Montserrat"/>
              </a:rPr>
              <a:t>CoV</a:t>
            </a:r>
            <a:r>
              <a:rPr lang="es-MX" dirty="0" smtClean="0">
                <a:latin typeface="Montserrat"/>
              </a:rPr>
              <a:t>). </a:t>
            </a:r>
          </a:p>
          <a:p>
            <a:pPr algn="just"/>
            <a:endParaRPr lang="es-MX" dirty="0" smtClean="0">
              <a:latin typeface="Montserrat"/>
            </a:endParaRPr>
          </a:p>
          <a:p>
            <a:pPr algn="just"/>
            <a:r>
              <a:rPr lang="es-MX" dirty="0" smtClean="0">
                <a:latin typeface="Montserrat"/>
              </a:rPr>
              <a:t>Se declara </a:t>
            </a:r>
            <a:r>
              <a:rPr lang="es-MX" b="1" dirty="0" smtClean="0">
                <a:latin typeface="Montserrat"/>
              </a:rPr>
              <a:t>pandemia</a:t>
            </a:r>
            <a:r>
              <a:rPr lang="es-MX" dirty="0" smtClean="0">
                <a:latin typeface="Montserrat"/>
              </a:rPr>
              <a:t> por la OMS el </a:t>
            </a:r>
            <a:r>
              <a:rPr lang="es-MX" b="1" dirty="0" smtClean="0">
                <a:latin typeface="Montserrat"/>
              </a:rPr>
              <a:t>11 marzo del 2020.</a:t>
            </a:r>
            <a:endParaRPr lang="es-MX" altLang="es-MX" b="1" dirty="0" smtClean="0">
              <a:latin typeface="Montserrat" pitchFamily="2" charset="0"/>
            </a:endParaRPr>
          </a:p>
          <a:p>
            <a:endParaRPr lang="es-MX" altLang="es-MX" sz="2400" dirty="0" smtClean="0">
              <a:latin typeface="Montserrat" pitchFamily="2" charset="0"/>
            </a:endParaRPr>
          </a:p>
          <a:p>
            <a:r>
              <a:rPr lang="es-MX" altLang="es-MX" sz="2400" dirty="0" smtClean="0">
                <a:latin typeface="Montserrat" pitchFamily="2" charset="0"/>
              </a:rPr>
              <a:t> </a:t>
            </a:r>
            <a:endParaRPr lang="es-MX" altLang="es-MX" sz="2400" dirty="0">
              <a:latin typeface="Montserrat" pitchFamily="2" charset="0"/>
            </a:endParaRPr>
          </a:p>
        </p:txBody>
      </p:sp>
      <p:pic>
        <p:nvPicPr>
          <p:cNvPr id="6" name="5 Imagen"/>
          <p:cNvPicPr/>
          <p:nvPr/>
        </p:nvPicPr>
        <p:blipFill>
          <a:blip r:embed="rId2"/>
          <a:srcRect t="27419" r="8511" b="29032"/>
          <a:stretch>
            <a:fillRect/>
          </a:stretch>
        </p:blipFill>
        <p:spPr bwMode="auto">
          <a:xfrm>
            <a:off x="0" y="3861048"/>
            <a:ext cx="6143636" cy="2065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1841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>
            <a:spLocks noChangeArrowheads="1"/>
          </p:cNvSpPr>
          <p:nvPr/>
        </p:nvSpPr>
        <p:spPr bwMode="auto">
          <a:xfrm>
            <a:off x="251520" y="1357298"/>
            <a:ext cx="6034992" cy="5786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s-MX" altLang="es-MX" dirty="0" smtClean="0">
                <a:latin typeface="Montserrat" pitchFamily="2" charset="0"/>
              </a:rPr>
              <a:t>Identificación, detección, epidemiología.</a:t>
            </a:r>
          </a:p>
          <a:p>
            <a:endParaRPr lang="es-MX" altLang="es-MX" dirty="0" smtClean="0">
              <a:latin typeface="Montserrat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Montserrat"/>
              </a:rPr>
              <a:t>THE LANCET, </a:t>
            </a:r>
            <a:r>
              <a:rPr lang="en-US" dirty="0" err="1" smtClean="0">
                <a:latin typeface="Montserrat"/>
              </a:rPr>
              <a:t>marzo</a:t>
            </a:r>
            <a:r>
              <a:rPr lang="en-US" dirty="0" smtClean="0">
                <a:latin typeface="Montserrat"/>
              </a:rPr>
              <a:t> 9, 2020 .</a:t>
            </a:r>
            <a:r>
              <a:rPr lang="en-US" b="1" dirty="0" smtClean="0">
                <a:latin typeface="Montserrat"/>
              </a:rPr>
              <a:t>Clinical course and risk factors for mortality of adult inpatients with COVID-19 in Wuhan, China: a retrospective cohort </a:t>
            </a:r>
            <a:r>
              <a:rPr lang="en-US" dirty="0" smtClean="0">
                <a:latin typeface="Montserrat"/>
              </a:rPr>
              <a:t>study.</a:t>
            </a:r>
            <a:r>
              <a:rPr lang="es-MX" dirty="0" smtClean="0">
                <a:latin typeface="Montserrat"/>
              </a:rPr>
              <a:t> </a:t>
            </a:r>
            <a:r>
              <a:rPr lang="es-MX" sz="1600" dirty="0" err="1" smtClean="0">
                <a:latin typeface="Montserrat"/>
              </a:rPr>
              <a:t>Fei</a:t>
            </a:r>
            <a:r>
              <a:rPr lang="es-MX" sz="1600" dirty="0" smtClean="0">
                <a:latin typeface="Montserrat"/>
              </a:rPr>
              <a:t> </a:t>
            </a:r>
            <a:r>
              <a:rPr lang="es-MX" sz="1600" dirty="0" err="1" smtClean="0">
                <a:latin typeface="Montserrat"/>
              </a:rPr>
              <a:t>Zhou</a:t>
            </a:r>
            <a:r>
              <a:rPr lang="es-MX" sz="1600" dirty="0" smtClean="0">
                <a:latin typeface="Montserrat"/>
              </a:rPr>
              <a:t>*, </a:t>
            </a:r>
            <a:r>
              <a:rPr lang="es-MX" sz="1600" dirty="0" err="1" smtClean="0">
                <a:latin typeface="Montserrat"/>
              </a:rPr>
              <a:t>Ting</a:t>
            </a:r>
            <a:r>
              <a:rPr lang="es-MX" sz="1600" dirty="0" smtClean="0">
                <a:latin typeface="Montserrat"/>
              </a:rPr>
              <a:t> </a:t>
            </a:r>
            <a:r>
              <a:rPr lang="es-MX" sz="1600" dirty="0" err="1" smtClean="0">
                <a:latin typeface="Montserrat"/>
              </a:rPr>
              <a:t>Yu</a:t>
            </a:r>
            <a:r>
              <a:rPr lang="es-MX" sz="1600" dirty="0" smtClean="0">
                <a:latin typeface="Montserrat"/>
              </a:rPr>
              <a:t>*, </a:t>
            </a:r>
            <a:r>
              <a:rPr lang="es-MX" sz="1600" dirty="0" err="1" smtClean="0">
                <a:latin typeface="Montserrat"/>
              </a:rPr>
              <a:t>Ronghui</a:t>
            </a:r>
            <a:r>
              <a:rPr lang="es-MX" sz="1600" dirty="0" smtClean="0">
                <a:latin typeface="Montserrat"/>
              </a:rPr>
              <a:t> Du*, </a:t>
            </a:r>
            <a:r>
              <a:rPr lang="es-MX" sz="1600" dirty="0" err="1" smtClean="0">
                <a:latin typeface="Montserrat"/>
              </a:rPr>
              <a:t>Guohui</a:t>
            </a:r>
            <a:r>
              <a:rPr lang="es-MX" sz="1600" dirty="0" smtClean="0">
                <a:latin typeface="Montserrat"/>
              </a:rPr>
              <a:t> Fan*, Ying </a:t>
            </a:r>
            <a:r>
              <a:rPr lang="es-MX" sz="1600" dirty="0" err="1" smtClean="0">
                <a:latin typeface="Montserrat"/>
              </a:rPr>
              <a:t>Liu</a:t>
            </a:r>
            <a:r>
              <a:rPr lang="es-MX" sz="1600" dirty="0" smtClean="0">
                <a:latin typeface="Montserrat"/>
              </a:rPr>
              <a:t>*, </a:t>
            </a:r>
            <a:r>
              <a:rPr lang="es-MX" sz="1600" dirty="0" err="1" smtClean="0">
                <a:latin typeface="Montserrat"/>
              </a:rPr>
              <a:t>Zhibo</a:t>
            </a:r>
            <a:r>
              <a:rPr lang="es-MX" sz="1600" dirty="0" smtClean="0">
                <a:latin typeface="Montserrat"/>
              </a:rPr>
              <a:t> </a:t>
            </a:r>
            <a:r>
              <a:rPr lang="es-MX" sz="1600" dirty="0" err="1" smtClean="0">
                <a:latin typeface="Montserrat"/>
              </a:rPr>
              <a:t>Liu</a:t>
            </a:r>
            <a:r>
              <a:rPr lang="es-MX" sz="1600" dirty="0" smtClean="0">
                <a:latin typeface="Montserrat"/>
              </a:rPr>
              <a:t>*, </a:t>
            </a:r>
            <a:r>
              <a:rPr lang="es-MX" sz="1600" dirty="0" err="1" smtClean="0">
                <a:latin typeface="Montserrat"/>
              </a:rPr>
              <a:t>Jie</a:t>
            </a:r>
            <a:r>
              <a:rPr lang="es-MX" sz="1600" dirty="0" smtClean="0">
                <a:latin typeface="Montserrat"/>
              </a:rPr>
              <a:t> </a:t>
            </a:r>
            <a:r>
              <a:rPr lang="es-MX" sz="1600" dirty="0" err="1" smtClean="0">
                <a:latin typeface="Montserrat"/>
              </a:rPr>
              <a:t>Xiang</a:t>
            </a:r>
            <a:r>
              <a:rPr lang="es-MX" sz="1600" dirty="0" smtClean="0">
                <a:latin typeface="Montserrat"/>
              </a:rPr>
              <a:t>*, </a:t>
            </a:r>
            <a:r>
              <a:rPr lang="es-MX" sz="1600" dirty="0" err="1" smtClean="0">
                <a:latin typeface="Montserrat"/>
              </a:rPr>
              <a:t>Yeming</a:t>
            </a:r>
            <a:r>
              <a:rPr lang="es-MX" sz="1600" dirty="0" smtClean="0">
                <a:latin typeface="Montserrat"/>
              </a:rPr>
              <a:t> Wang, </a:t>
            </a:r>
            <a:r>
              <a:rPr lang="es-MX" sz="1600" dirty="0" err="1" smtClean="0">
                <a:latin typeface="Montserrat"/>
              </a:rPr>
              <a:t>Bin</a:t>
            </a:r>
            <a:r>
              <a:rPr lang="es-MX" sz="1600" dirty="0" smtClean="0">
                <a:latin typeface="Montserrat"/>
              </a:rPr>
              <a:t> </a:t>
            </a:r>
            <a:r>
              <a:rPr lang="es-MX" sz="1600" dirty="0" err="1" smtClean="0">
                <a:latin typeface="Montserrat"/>
              </a:rPr>
              <a:t>Song</a:t>
            </a:r>
            <a:r>
              <a:rPr lang="es-MX" sz="1600" dirty="0" smtClean="0">
                <a:latin typeface="Montserrat"/>
              </a:rPr>
              <a:t>, </a:t>
            </a:r>
            <a:r>
              <a:rPr lang="es-MX" sz="1600" dirty="0" err="1" smtClean="0">
                <a:latin typeface="Montserrat"/>
              </a:rPr>
              <a:t>Xiaoying</a:t>
            </a:r>
            <a:r>
              <a:rPr lang="es-MX" sz="1600" dirty="0" smtClean="0">
                <a:latin typeface="Montserrat"/>
              </a:rPr>
              <a:t> </a:t>
            </a:r>
            <a:r>
              <a:rPr lang="es-MX" sz="1600" dirty="0" err="1" smtClean="0">
                <a:latin typeface="Montserrat"/>
              </a:rPr>
              <a:t>Gu</a:t>
            </a:r>
            <a:r>
              <a:rPr lang="es-MX" sz="1600" dirty="0" smtClean="0">
                <a:latin typeface="Montserrat"/>
              </a:rPr>
              <a:t>, </a:t>
            </a:r>
            <a:r>
              <a:rPr lang="es-MX" sz="1600" dirty="0" err="1" smtClean="0">
                <a:latin typeface="Montserrat"/>
              </a:rPr>
              <a:t>Lulu</a:t>
            </a:r>
            <a:r>
              <a:rPr lang="es-MX" sz="1600" dirty="0" smtClean="0">
                <a:latin typeface="Montserrat"/>
              </a:rPr>
              <a:t> </a:t>
            </a:r>
            <a:r>
              <a:rPr lang="es-MX" sz="1600" dirty="0" err="1" smtClean="0">
                <a:latin typeface="Montserrat"/>
              </a:rPr>
              <a:t>Guan</a:t>
            </a:r>
            <a:r>
              <a:rPr lang="es-MX" sz="1600" dirty="0" smtClean="0">
                <a:latin typeface="Montserrat"/>
              </a:rPr>
              <a:t>, Yuan </a:t>
            </a:r>
            <a:r>
              <a:rPr lang="es-MX" sz="1600" dirty="0" err="1" smtClean="0">
                <a:latin typeface="Montserrat"/>
              </a:rPr>
              <a:t>Wei</a:t>
            </a:r>
            <a:r>
              <a:rPr lang="es-MX" sz="1600" dirty="0" smtClean="0">
                <a:latin typeface="Montserrat"/>
              </a:rPr>
              <a:t>, Hui Li, </a:t>
            </a:r>
            <a:r>
              <a:rPr lang="es-MX" sz="1600" dirty="0" err="1" smtClean="0">
                <a:latin typeface="Montserrat"/>
              </a:rPr>
              <a:t>Xudong</a:t>
            </a:r>
            <a:r>
              <a:rPr lang="es-MX" sz="1600" dirty="0" smtClean="0">
                <a:latin typeface="Montserrat"/>
              </a:rPr>
              <a:t> </a:t>
            </a:r>
            <a:r>
              <a:rPr lang="es-MX" sz="1600" dirty="0" err="1" smtClean="0">
                <a:latin typeface="Montserrat"/>
              </a:rPr>
              <a:t>Wu</a:t>
            </a:r>
            <a:r>
              <a:rPr lang="es-MX" sz="1600" dirty="0" smtClean="0">
                <a:latin typeface="Montserrat"/>
              </a:rPr>
              <a:t>, </a:t>
            </a:r>
            <a:r>
              <a:rPr lang="es-MX" sz="1600" dirty="0" err="1" smtClean="0">
                <a:latin typeface="Montserrat"/>
              </a:rPr>
              <a:t>Jiuyang</a:t>
            </a:r>
            <a:r>
              <a:rPr lang="es-MX" sz="1600" dirty="0" smtClean="0">
                <a:latin typeface="Montserrat"/>
              </a:rPr>
              <a:t> </a:t>
            </a:r>
            <a:r>
              <a:rPr lang="es-MX" sz="1600" dirty="0" err="1" smtClean="0">
                <a:latin typeface="Montserrat"/>
              </a:rPr>
              <a:t>Xu</a:t>
            </a:r>
            <a:r>
              <a:rPr lang="es-MX" sz="1600" dirty="0" smtClean="0">
                <a:latin typeface="Montserrat"/>
              </a:rPr>
              <a:t>, </a:t>
            </a:r>
            <a:r>
              <a:rPr lang="es-MX" sz="1600" dirty="0" err="1" smtClean="0">
                <a:latin typeface="Montserrat"/>
              </a:rPr>
              <a:t>Shengjin</a:t>
            </a:r>
            <a:r>
              <a:rPr lang="es-MX" sz="1600" dirty="0" smtClean="0">
                <a:latin typeface="Montserrat"/>
              </a:rPr>
              <a:t> Tu, </a:t>
            </a:r>
            <a:r>
              <a:rPr lang="es-MX" sz="1600" dirty="0" err="1" smtClean="0">
                <a:latin typeface="Montserrat"/>
              </a:rPr>
              <a:t>Yi</a:t>
            </a:r>
            <a:r>
              <a:rPr lang="es-MX" sz="1600" dirty="0" smtClean="0">
                <a:latin typeface="Montserrat"/>
              </a:rPr>
              <a:t> Zhang, </a:t>
            </a:r>
            <a:r>
              <a:rPr lang="es-MX" sz="1600" dirty="0" err="1" smtClean="0">
                <a:latin typeface="Montserrat"/>
              </a:rPr>
              <a:t>Hua</a:t>
            </a:r>
            <a:r>
              <a:rPr lang="es-MX" sz="1600" dirty="0" smtClean="0">
                <a:latin typeface="Montserrat"/>
              </a:rPr>
              <a:t> </a:t>
            </a:r>
            <a:r>
              <a:rPr lang="es-MX" sz="1600" dirty="0" err="1" smtClean="0">
                <a:latin typeface="Montserrat"/>
              </a:rPr>
              <a:t>Chen</a:t>
            </a:r>
            <a:r>
              <a:rPr lang="es-MX" sz="1600" dirty="0" smtClean="0">
                <a:latin typeface="Montserrat"/>
              </a:rPr>
              <a:t>, </a:t>
            </a:r>
            <a:r>
              <a:rPr lang="es-MX" sz="1600" dirty="0" err="1" smtClean="0">
                <a:latin typeface="Montserrat"/>
              </a:rPr>
              <a:t>Bin</a:t>
            </a:r>
            <a:r>
              <a:rPr lang="es-MX" sz="1600" dirty="0" smtClean="0">
                <a:latin typeface="Montserrat"/>
              </a:rPr>
              <a:t> Cao. </a:t>
            </a:r>
            <a:r>
              <a:rPr lang="es-MX" dirty="0" smtClean="0">
                <a:latin typeface="Montserrat"/>
                <a:hlinkClick r:id="rId2"/>
              </a:rPr>
              <a:t>https://doi.org/10.1016/S0140-6736(20)30566-3</a:t>
            </a:r>
            <a:endParaRPr lang="es-MX" dirty="0" smtClean="0">
              <a:latin typeface="Montserrat"/>
            </a:endParaRPr>
          </a:p>
          <a:p>
            <a:endParaRPr lang="es-MX" dirty="0" smtClean="0">
              <a:latin typeface="Montserra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MX" altLang="es-MX" dirty="0" smtClean="0">
                <a:latin typeface="Montserrat"/>
              </a:rPr>
              <a:t>Edad avanzada, sepsis</a:t>
            </a:r>
            <a:r>
              <a:rPr lang="es-MX" altLang="es-MX" dirty="0" smtClean="0">
                <a:latin typeface="Montserrat"/>
              </a:rPr>
              <a:t>, dímero </a:t>
            </a:r>
            <a:r>
              <a:rPr lang="es-MX" altLang="es-MX" dirty="0" smtClean="0">
                <a:latin typeface="Montserrat"/>
              </a:rPr>
              <a:t>D</a:t>
            </a:r>
            <a:r>
              <a:rPr lang="es-MX" altLang="es-MX" dirty="0" smtClean="0">
                <a:latin typeface="Montserrat"/>
              </a:rPr>
              <a:t>, asociados </a:t>
            </a:r>
            <a:r>
              <a:rPr lang="es-MX" altLang="es-MX" dirty="0" smtClean="0">
                <a:latin typeface="Montserrat"/>
              </a:rPr>
              <a:t>a mortalidad</a:t>
            </a:r>
            <a:r>
              <a:rPr lang="es-MX" altLang="es-MX" dirty="0" smtClean="0">
                <a:latin typeface="Montserrat"/>
              </a:rPr>
              <a:t>.</a:t>
            </a:r>
          </a:p>
          <a:p>
            <a:pPr lvl="0"/>
            <a:endParaRPr lang="es-MX" altLang="es-MX" dirty="0" smtClean="0">
              <a:latin typeface="Montserra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MX" altLang="es-MX" dirty="0" smtClean="0">
                <a:latin typeface="Montserrat"/>
              </a:rPr>
              <a:t>Pacientes hospitalizados: </a:t>
            </a:r>
            <a:r>
              <a:rPr lang="es-MX" altLang="es-MX" dirty="0" smtClean="0">
                <a:latin typeface="Montserrat"/>
              </a:rPr>
              <a:t>30% HAS</a:t>
            </a:r>
            <a:r>
              <a:rPr lang="es-MX" altLang="es-MX" dirty="0" smtClean="0">
                <a:latin typeface="Montserrat"/>
              </a:rPr>
              <a:t>, DM </a:t>
            </a:r>
            <a:r>
              <a:rPr lang="es-MX" altLang="es-MX" dirty="0" smtClean="0">
                <a:latin typeface="Montserrat"/>
              </a:rPr>
              <a:t>19%, </a:t>
            </a:r>
            <a:r>
              <a:rPr lang="es-MX" altLang="es-MX" dirty="0" smtClean="0">
                <a:latin typeface="Montserrat"/>
              </a:rPr>
              <a:t>enf</a:t>
            </a:r>
            <a:r>
              <a:rPr lang="es-MX" altLang="es-MX" dirty="0" smtClean="0">
                <a:latin typeface="Montserrat"/>
              </a:rPr>
              <a:t>ermedad</a:t>
            </a:r>
            <a:r>
              <a:rPr lang="es-MX" altLang="es-MX" dirty="0" smtClean="0">
                <a:latin typeface="Montserrat"/>
              </a:rPr>
              <a:t> </a:t>
            </a:r>
            <a:r>
              <a:rPr lang="es-MX" altLang="es-MX" dirty="0" smtClean="0">
                <a:latin typeface="Montserrat"/>
              </a:rPr>
              <a:t>cardiovascular 8%.</a:t>
            </a:r>
          </a:p>
          <a:p>
            <a:pPr lvl="0">
              <a:buFont typeface="Arial" pitchFamily="34" charset="0"/>
              <a:buChar char="•"/>
            </a:pPr>
            <a:endParaRPr lang="es-MX" altLang="es-MX" dirty="0" smtClean="0">
              <a:latin typeface="Montserrat"/>
            </a:endParaRPr>
          </a:p>
          <a:p>
            <a:endParaRPr lang="es-MX" altLang="es-MX" dirty="0" smtClean="0">
              <a:latin typeface="Montserrat" pitchFamily="2" charset="0"/>
            </a:endParaRPr>
          </a:p>
          <a:p>
            <a:endParaRPr lang="es-MX" altLang="es-MX" dirty="0" smtClean="0">
              <a:latin typeface="Montserrat" pitchFamily="2" charset="0"/>
            </a:endParaRPr>
          </a:p>
          <a:p>
            <a:r>
              <a:rPr lang="es-MX" altLang="es-MX" dirty="0" smtClean="0">
                <a:latin typeface="Montserrat" pitchFamily="2" charset="0"/>
              </a:rPr>
              <a:t> </a:t>
            </a:r>
            <a:endParaRPr lang="es-MX" altLang="es-MX" dirty="0">
              <a:latin typeface="Montserrat" pitchFamily="2" charset="0"/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 bwMode="auto">
          <a:xfrm>
            <a:off x="411579" y="332656"/>
            <a:ext cx="5688632" cy="803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s-MX" altLang="es-MX" sz="2000" b="1" dirty="0" smtClean="0">
                <a:solidFill>
                  <a:srgbClr val="004846"/>
                </a:solidFill>
                <a:latin typeface="Montserrat" panose="00000500000000000000" pitchFamily="2" charset="0"/>
              </a:rPr>
              <a:t>Comorbilidades como factores de riesgo para complicaciones por COVID 19</a:t>
            </a:r>
            <a:endParaRPr lang="es-MX" altLang="es-MX" sz="2000" b="1" dirty="0">
              <a:solidFill>
                <a:srgbClr val="005A58"/>
              </a:solidFill>
              <a:latin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41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>
            <a:spLocks noChangeArrowheads="1"/>
          </p:cNvSpPr>
          <p:nvPr/>
        </p:nvSpPr>
        <p:spPr bwMode="auto">
          <a:xfrm>
            <a:off x="511030" y="1357298"/>
            <a:ext cx="577548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MX" altLang="es-MX" sz="2400" dirty="0" smtClean="0">
              <a:latin typeface="Montserrat" pitchFamily="2" charset="0"/>
            </a:endParaRPr>
          </a:p>
          <a:p>
            <a:endParaRPr lang="es-MX" altLang="es-MX" sz="2400" dirty="0" smtClean="0">
              <a:latin typeface="Montserrat" pitchFamily="2" charset="0"/>
            </a:endParaRPr>
          </a:p>
          <a:p>
            <a:r>
              <a:rPr lang="es-MX" altLang="es-MX" sz="2400" dirty="0" smtClean="0">
                <a:latin typeface="Montserrat" pitchFamily="2" charset="0"/>
              </a:rPr>
              <a:t> </a:t>
            </a:r>
            <a:endParaRPr lang="es-MX" altLang="es-MX" sz="2400" dirty="0">
              <a:latin typeface="Montserrat" pitchFamily="2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14282" y="1135917"/>
            <a:ext cx="58579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smtClean="0">
                <a:latin typeface="Montserrat" panose="00000500000000000000" pitchFamily="2" charset="0"/>
              </a:rPr>
              <a:t>China, Europa:</a:t>
            </a:r>
          </a:p>
          <a:p>
            <a:pPr algn="just"/>
            <a:r>
              <a:rPr lang="es-MX" dirty="0" smtClean="0">
                <a:latin typeface="Montserrat" panose="00000500000000000000" pitchFamily="2" charset="0"/>
              </a:rPr>
              <a:t>En las series publicadas, la presencia de comorbilidades osciló entre un 23,2% y 51,0%; siendo la enfermedad cardiovascular (en particular la hipertensión arterial) y la diabetes las más frecuentes entre los hospitalizados. </a:t>
            </a:r>
            <a:endParaRPr lang="es-MX" dirty="0">
              <a:latin typeface="Montserrat" panose="00000500000000000000" pitchFamily="2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28002" t="39062" r="28048" b="12109"/>
          <a:stretch>
            <a:fillRect/>
          </a:stretch>
        </p:blipFill>
        <p:spPr bwMode="auto">
          <a:xfrm>
            <a:off x="214282" y="2996952"/>
            <a:ext cx="5929354" cy="3575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1 Título"/>
          <p:cNvSpPr txBox="1">
            <a:spLocks/>
          </p:cNvSpPr>
          <p:nvPr/>
        </p:nvSpPr>
        <p:spPr bwMode="auto">
          <a:xfrm>
            <a:off x="411579" y="332656"/>
            <a:ext cx="5688632" cy="803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s-MX" altLang="es-MX" sz="2000" b="1" dirty="0" smtClean="0">
                <a:solidFill>
                  <a:srgbClr val="004846"/>
                </a:solidFill>
                <a:latin typeface="Montserrat" panose="00000500000000000000" pitchFamily="2" charset="0"/>
              </a:rPr>
              <a:t>Comorbilidades como factores de riesgo para complicaciones por COVID 19</a:t>
            </a:r>
            <a:endParaRPr lang="es-MX" altLang="es-MX" sz="2000" b="1" dirty="0">
              <a:solidFill>
                <a:srgbClr val="005A58"/>
              </a:solidFill>
              <a:latin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41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>
            <a:spLocks noChangeArrowheads="1"/>
          </p:cNvSpPr>
          <p:nvPr/>
        </p:nvSpPr>
        <p:spPr bwMode="auto">
          <a:xfrm>
            <a:off x="511030" y="1357298"/>
            <a:ext cx="577548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MX" altLang="es-MX" sz="2400" dirty="0" smtClean="0">
              <a:latin typeface="Montserrat" pitchFamily="2" charset="0"/>
            </a:endParaRPr>
          </a:p>
          <a:p>
            <a:r>
              <a:rPr lang="es-MX" altLang="es-MX" sz="2400" dirty="0" smtClean="0">
                <a:latin typeface="Montserrat" pitchFamily="2" charset="0"/>
              </a:rPr>
              <a:t> </a:t>
            </a:r>
            <a:endParaRPr lang="es-MX" altLang="es-MX" sz="2400" dirty="0">
              <a:latin typeface="Montserrat" pitchFamily="2" charset="0"/>
            </a:endParaRPr>
          </a:p>
        </p:txBody>
      </p:sp>
      <p:pic>
        <p:nvPicPr>
          <p:cNvPr id="8" name="7 Imagen"/>
          <p:cNvPicPr/>
          <p:nvPr/>
        </p:nvPicPr>
        <p:blipFill>
          <a:blip r:embed="rId2"/>
          <a:srcRect l="8910" t="22648" r="46025" b="36233"/>
          <a:stretch>
            <a:fillRect/>
          </a:stretch>
        </p:blipFill>
        <p:spPr bwMode="auto">
          <a:xfrm>
            <a:off x="0" y="1142984"/>
            <a:ext cx="6215074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8 Imagen"/>
          <p:cNvPicPr/>
          <p:nvPr/>
        </p:nvPicPr>
        <p:blipFill>
          <a:blip r:embed="rId2"/>
          <a:srcRect l="53819" t="36269" r="1629" b="34146"/>
          <a:stretch>
            <a:fillRect/>
          </a:stretch>
        </p:blipFill>
        <p:spPr bwMode="auto">
          <a:xfrm>
            <a:off x="0" y="4143380"/>
            <a:ext cx="6143636" cy="2714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9 Imagen"/>
          <p:cNvPicPr/>
          <p:nvPr/>
        </p:nvPicPr>
        <p:blipFill>
          <a:blip r:embed="rId2"/>
          <a:srcRect l="86966" t="25087" r="1269" b="65854"/>
          <a:stretch>
            <a:fillRect/>
          </a:stretch>
        </p:blipFill>
        <p:spPr bwMode="auto">
          <a:xfrm>
            <a:off x="3571868" y="1214422"/>
            <a:ext cx="2500330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 Título"/>
          <p:cNvSpPr txBox="1">
            <a:spLocks/>
          </p:cNvSpPr>
          <p:nvPr/>
        </p:nvSpPr>
        <p:spPr bwMode="auto">
          <a:xfrm>
            <a:off x="382450" y="188640"/>
            <a:ext cx="5688632" cy="803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s-MX" altLang="es-MX" sz="2000" b="1" dirty="0" smtClean="0">
                <a:solidFill>
                  <a:srgbClr val="004846"/>
                </a:solidFill>
                <a:latin typeface="Montserrat" panose="00000500000000000000" pitchFamily="2" charset="0"/>
              </a:rPr>
              <a:t>Comorbilidades como factores de riesgo para complicaciones por COVID 19</a:t>
            </a:r>
            <a:endParaRPr lang="es-MX" altLang="es-MX" sz="2000" b="1" dirty="0">
              <a:solidFill>
                <a:srgbClr val="005A58"/>
              </a:solidFill>
              <a:latin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41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>
            <a:spLocks noChangeArrowheads="1"/>
          </p:cNvSpPr>
          <p:nvPr/>
        </p:nvSpPr>
        <p:spPr bwMode="auto">
          <a:xfrm>
            <a:off x="511030" y="1357298"/>
            <a:ext cx="577548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MX" altLang="es-MX" sz="2400" dirty="0" smtClean="0">
              <a:latin typeface="Montserrat" pitchFamily="2" charset="0"/>
            </a:endParaRPr>
          </a:p>
          <a:p>
            <a:endParaRPr lang="es-MX" altLang="es-MX" sz="2400" dirty="0" smtClean="0">
              <a:latin typeface="Montserrat" pitchFamily="2" charset="0"/>
            </a:endParaRPr>
          </a:p>
          <a:p>
            <a:r>
              <a:rPr lang="es-MX" altLang="es-MX" sz="2400" dirty="0" smtClean="0">
                <a:latin typeface="Montserrat" pitchFamily="2" charset="0"/>
              </a:rPr>
              <a:t> </a:t>
            </a:r>
            <a:endParaRPr lang="es-MX" altLang="es-MX" sz="2400" dirty="0">
              <a:latin typeface="Montserrat" pitchFamily="2" charset="0"/>
            </a:endParaRPr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 l="10498" t="32172" r="44861" b="23656"/>
          <a:stretch>
            <a:fillRect/>
          </a:stretch>
        </p:blipFill>
        <p:spPr bwMode="auto">
          <a:xfrm>
            <a:off x="0" y="1000108"/>
            <a:ext cx="3833224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 l="12079" t="25657" r="45095" b="30664"/>
          <a:stretch>
            <a:fillRect/>
          </a:stretch>
        </p:blipFill>
        <p:spPr bwMode="auto">
          <a:xfrm>
            <a:off x="3857620" y="1142984"/>
            <a:ext cx="5286380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rcRect l="11566" t="36328" r="45608" b="18750"/>
          <a:stretch>
            <a:fillRect/>
          </a:stretch>
        </p:blipFill>
        <p:spPr bwMode="auto">
          <a:xfrm>
            <a:off x="0" y="4143380"/>
            <a:ext cx="9144000" cy="2714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1 Título"/>
          <p:cNvSpPr txBox="1">
            <a:spLocks/>
          </p:cNvSpPr>
          <p:nvPr/>
        </p:nvSpPr>
        <p:spPr bwMode="auto">
          <a:xfrm>
            <a:off x="382450" y="188640"/>
            <a:ext cx="5688632" cy="803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s-MX" altLang="es-MX" sz="2000" b="1" dirty="0" smtClean="0">
                <a:solidFill>
                  <a:srgbClr val="004846"/>
                </a:solidFill>
                <a:latin typeface="Montserrat" panose="00000500000000000000" pitchFamily="2" charset="0"/>
              </a:rPr>
              <a:t>Comorbilidades como factores de riesgo para complicaciones por COVID 19</a:t>
            </a:r>
            <a:endParaRPr lang="es-MX" altLang="es-MX" sz="2000" b="1" dirty="0">
              <a:solidFill>
                <a:srgbClr val="005A58"/>
              </a:solidFill>
              <a:latin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41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6 Diagrama"/>
          <p:cNvGraphicFramePr/>
          <p:nvPr>
            <p:extLst>
              <p:ext uri="{D42A27DB-BD31-4B8C-83A1-F6EECF244321}">
                <p14:modId xmlns:p14="http://schemas.microsoft.com/office/powerpoint/2010/main" val="3256494384"/>
              </p:ext>
            </p:extLst>
          </p:nvPr>
        </p:nvGraphicFramePr>
        <p:xfrm>
          <a:off x="214282" y="571480"/>
          <a:ext cx="6429420" cy="65008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1 Título"/>
          <p:cNvSpPr txBox="1">
            <a:spLocks/>
          </p:cNvSpPr>
          <p:nvPr/>
        </p:nvSpPr>
        <p:spPr bwMode="auto">
          <a:xfrm>
            <a:off x="557883" y="332656"/>
            <a:ext cx="5616624" cy="803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s-MX" altLang="es-MX" sz="2000" b="1" dirty="0" smtClean="0">
                <a:solidFill>
                  <a:srgbClr val="004846"/>
                </a:solidFill>
                <a:latin typeface="Montserrat" panose="00000500000000000000" pitchFamily="2" charset="0"/>
              </a:rPr>
              <a:t>Comorbilidades como factores de riesgo para complicaciones por COVID 19</a:t>
            </a:r>
            <a:endParaRPr lang="es-MX" altLang="es-MX" sz="2000" b="1" dirty="0">
              <a:solidFill>
                <a:srgbClr val="005A58"/>
              </a:solidFill>
              <a:latin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41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6 Diagrama"/>
          <p:cNvGraphicFramePr/>
          <p:nvPr>
            <p:extLst>
              <p:ext uri="{D42A27DB-BD31-4B8C-83A1-F6EECF244321}">
                <p14:modId xmlns:p14="http://schemas.microsoft.com/office/powerpoint/2010/main" val="4184678878"/>
              </p:ext>
            </p:extLst>
          </p:nvPr>
        </p:nvGraphicFramePr>
        <p:xfrm>
          <a:off x="-180528" y="1268760"/>
          <a:ext cx="6768752" cy="5589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1 Título"/>
          <p:cNvSpPr txBox="1">
            <a:spLocks/>
          </p:cNvSpPr>
          <p:nvPr/>
        </p:nvSpPr>
        <p:spPr bwMode="auto">
          <a:xfrm>
            <a:off x="323528" y="318107"/>
            <a:ext cx="5832648" cy="803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s-MX" altLang="es-MX" sz="2000" b="1" dirty="0" smtClean="0">
                <a:solidFill>
                  <a:srgbClr val="004846"/>
                </a:solidFill>
                <a:latin typeface="Montserrat" panose="00000500000000000000" pitchFamily="2" charset="0"/>
              </a:rPr>
              <a:t>Comorbilidades como factores de riesgo para complicaciones por COVID 19</a:t>
            </a:r>
            <a:endParaRPr lang="es-MX" altLang="es-MX" sz="2000" b="1" dirty="0">
              <a:solidFill>
                <a:srgbClr val="005A58"/>
              </a:solidFill>
              <a:latin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41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>
            <a:spLocks noChangeArrowheads="1"/>
          </p:cNvSpPr>
          <p:nvPr/>
        </p:nvSpPr>
        <p:spPr bwMode="auto">
          <a:xfrm>
            <a:off x="511030" y="1357298"/>
            <a:ext cx="263221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MX" altLang="es-MX" sz="2400" dirty="0" smtClean="0">
              <a:latin typeface="Montserrat" pitchFamily="2" charset="0"/>
            </a:endParaRPr>
          </a:p>
          <a:p>
            <a:endParaRPr lang="es-MX" altLang="es-MX" sz="2400" dirty="0" smtClean="0">
              <a:latin typeface="Montserrat" pitchFamily="2" charset="0"/>
            </a:endParaRPr>
          </a:p>
          <a:p>
            <a:r>
              <a:rPr lang="es-MX" altLang="es-MX" sz="2400" dirty="0" smtClean="0">
                <a:latin typeface="Montserrat" pitchFamily="2" charset="0"/>
              </a:rPr>
              <a:t> </a:t>
            </a:r>
            <a:endParaRPr lang="es-MX" altLang="es-MX" sz="2400" dirty="0">
              <a:latin typeface="Montserrat" pitchFamily="2" charset="0"/>
            </a:endParaRPr>
          </a:p>
        </p:txBody>
      </p:sp>
      <p:pic>
        <p:nvPicPr>
          <p:cNvPr id="7" name="6 Imagen" descr="qSOFA.jpg"/>
          <p:cNvPicPr>
            <a:picLocks noChangeAspect="1"/>
          </p:cNvPicPr>
          <p:nvPr/>
        </p:nvPicPr>
        <p:blipFill>
          <a:blip r:embed="rId2"/>
          <a:srcRect t="30909" r="211"/>
          <a:stretch>
            <a:fillRect/>
          </a:stretch>
        </p:blipFill>
        <p:spPr>
          <a:xfrm>
            <a:off x="0" y="4143380"/>
            <a:ext cx="4214810" cy="2714620"/>
          </a:xfrm>
          <a:prstGeom prst="rect">
            <a:avLst/>
          </a:prstGeom>
        </p:spPr>
      </p:pic>
      <p:pic>
        <p:nvPicPr>
          <p:cNvPr id="9" name="8 Imagen" descr="qSOFA.jpg"/>
          <p:cNvPicPr>
            <a:picLocks noChangeAspect="1"/>
          </p:cNvPicPr>
          <p:nvPr/>
        </p:nvPicPr>
        <p:blipFill>
          <a:blip r:embed="rId2"/>
          <a:srcRect l="10148" r="10359" b="67273"/>
          <a:stretch>
            <a:fillRect/>
          </a:stretch>
        </p:blipFill>
        <p:spPr>
          <a:xfrm>
            <a:off x="3857620" y="4786322"/>
            <a:ext cx="2357454" cy="1785950"/>
          </a:xfrm>
          <a:prstGeom prst="rect">
            <a:avLst/>
          </a:prstGeom>
        </p:spPr>
      </p:pic>
      <p:graphicFrame>
        <p:nvGraphicFramePr>
          <p:cNvPr id="13" name="12 Diagrama"/>
          <p:cNvGraphicFramePr/>
          <p:nvPr>
            <p:extLst>
              <p:ext uri="{D42A27DB-BD31-4B8C-83A1-F6EECF244321}">
                <p14:modId xmlns:p14="http://schemas.microsoft.com/office/powerpoint/2010/main" val="2143194729"/>
              </p:ext>
            </p:extLst>
          </p:nvPr>
        </p:nvGraphicFramePr>
        <p:xfrm>
          <a:off x="107504" y="1428736"/>
          <a:ext cx="6215074" cy="2714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1 Título"/>
          <p:cNvSpPr txBox="1">
            <a:spLocks/>
          </p:cNvSpPr>
          <p:nvPr/>
        </p:nvSpPr>
        <p:spPr bwMode="auto">
          <a:xfrm>
            <a:off x="1183908" y="318107"/>
            <a:ext cx="4429725" cy="803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s-MX" altLang="es-MX" b="1" dirty="0" smtClean="0">
                <a:solidFill>
                  <a:srgbClr val="004846"/>
                </a:solidFill>
                <a:latin typeface="Montserrat" panose="00000500000000000000" pitchFamily="2" charset="0"/>
              </a:rPr>
              <a:t>Comorbilidades como factores de riesgo para complicaciones por COVID 19</a:t>
            </a:r>
            <a:endParaRPr lang="es-MX" altLang="es-MX" b="1" dirty="0">
              <a:solidFill>
                <a:srgbClr val="005A58"/>
              </a:solidFill>
              <a:latin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41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 l="56552" t="17578" r="6661" b="31641"/>
          <a:stretch>
            <a:fillRect/>
          </a:stretch>
        </p:blipFill>
        <p:spPr bwMode="auto">
          <a:xfrm>
            <a:off x="214282" y="1340054"/>
            <a:ext cx="5929354" cy="466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9 Elipse"/>
          <p:cNvSpPr/>
          <p:nvPr/>
        </p:nvSpPr>
        <p:spPr>
          <a:xfrm>
            <a:off x="5643570" y="1285860"/>
            <a:ext cx="357190" cy="3571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 l="52709" t="72266" r="3916" b="21875"/>
          <a:stretch>
            <a:fillRect/>
          </a:stretch>
        </p:blipFill>
        <p:spPr bwMode="auto">
          <a:xfrm>
            <a:off x="285720" y="6072206"/>
            <a:ext cx="5643602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1 Título"/>
          <p:cNvSpPr txBox="1">
            <a:spLocks/>
          </p:cNvSpPr>
          <p:nvPr/>
        </p:nvSpPr>
        <p:spPr bwMode="auto">
          <a:xfrm>
            <a:off x="375017" y="331414"/>
            <a:ext cx="5607883" cy="803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s-MX" altLang="es-MX" sz="2000" b="1" dirty="0" smtClean="0">
                <a:solidFill>
                  <a:srgbClr val="004846"/>
                </a:solidFill>
                <a:latin typeface="Montserrat" panose="00000500000000000000" pitchFamily="2" charset="0"/>
              </a:rPr>
              <a:t>Comorbilidades como factores de riesgo para complicaciones por COVID 19</a:t>
            </a:r>
            <a:endParaRPr lang="es-MX" altLang="es-MX" sz="2000" b="1" dirty="0">
              <a:solidFill>
                <a:srgbClr val="005A58"/>
              </a:solidFill>
              <a:latin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41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>
            <a:spLocks noChangeArrowheads="1"/>
          </p:cNvSpPr>
          <p:nvPr/>
        </p:nvSpPr>
        <p:spPr bwMode="auto">
          <a:xfrm>
            <a:off x="511030" y="1357298"/>
            <a:ext cx="577548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MX" altLang="es-MX" sz="2400" dirty="0" smtClean="0">
              <a:latin typeface="Montserrat" pitchFamily="2" charset="0"/>
            </a:endParaRPr>
          </a:p>
          <a:p>
            <a:endParaRPr lang="es-MX" altLang="es-MX" sz="2400" dirty="0" smtClean="0">
              <a:latin typeface="Montserrat" pitchFamily="2" charset="0"/>
            </a:endParaRPr>
          </a:p>
          <a:p>
            <a:r>
              <a:rPr lang="es-MX" altLang="es-MX" sz="2400" dirty="0" smtClean="0">
                <a:latin typeface="Montserrat" pitchFamily="2" charset="0"/>
              </a:rPr>
              <a:t> </a:t>
            </a:r>
            <a:endParaRPr lang="es-MX" altLang="es-MX" sz="2400" dirty="0">
              <a:latin typeface="Montserrat" pitchFamily="2" charset="0"/>
            </a:endParaRPr>
          </a:p>
        </p:txBody>
      </p:sp>
      <p:pic>
        <p:nvPicPr>
          <p:cNvPr id="8" name="7 Imagen" descr="Trish-3.jpg"/>
          <p:cNvPicPr>
            <a:picLocks noChangeAspect="1"/>
          </p:cNvPicPr>
          <p:nvPr/>
        </p:nvPicPr>
        <p:blipFill>
          <a:blip r:embed="rId2"/>
          <a:srcRect b="51041"/>
          <a:stretch>
            <a:fillRect/>
          </a:stretch>
        </p:blipFill>
        <p:spPr>
          <a:xfrm>
            <a:off x="0" y="1142984"/>
            <a:ext cx="8929718" cy="5286412"/>
          </a:xfrm>
          <a:prstGeom prst="rect">
            <a:avLst/>
          </a:prstGeom>
        </p:spPr>
      </p:pic>
      <p:sp>
        <p:nvSpPr>
          <p:cNvPr id="6" name="1 Título"/>
          <p:cNvSpPr txBox="1">
            <a:spLocks/>
          </p:cNvSpPr>
          <p:nvPr/>
        </p:nvSpPr>
        <p:spPr bwMode="auto">
          <a:xfrm>
            <a:off x="323528" y="318107"/>
            <a:ext cx="5688632" cy="803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s-MX" altLang="es-MX" sz="2000" b="1" dirty="0" smtClean="0">
                <a:solidFill>
                  <a:srgbClr val="004846"/>
                </a:solidFill>
                <a:latin typeface="Montserrat" panose="00000500000000000000" pitchFamily="2" charset="0"/>
              </a:rPr>
              <a:t>Comorbilidades como factores de riesgo para complicaciones por COVID 19</a:t>
            </a:r>
            <a:endParaRPr lang="es-MX" altLang="es-MX" sz="2000" b="1" dirty="0">
              <a:solidFill>
                <a:srgbClr val="005A58"/>
              </a:solidFill>
              <a:latin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41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/>
          <p:cNvSpPr txBox="1">
            <a:spLocks/>
          </p:cNvSpPr>
          <p:nvPr/>
        </p:nvSpPr>
        <p:spPr bwMode="auto">
          <a:xfrm>
            <a:off x="395536" y="318107"/>
            <a:ext cx="5218097" cy="803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s-MX" altLang="es-MX" sz="2800" b="1" dirty="0" smtClean="0">
                <a:solidFill>
                  <a:srgbClr val="004846"/>
                </a:solidFill>
                <a:latin typeface="Montserrat" panose="00000500000000000000" pitchFamily="2" charset="0"/>
              </a:rPr>
              <a:t>Contacto</a:t>
            </a:r>
            <a:endParaRPr lang="es-MX" altLang="es-MX" sz="2800" b="1" dirty="0">
              <a:solidFill>
                <a:srgbClr val="005A58"/>
              </a:solidFill>
              <a:latin typeface="Calibri Light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828443" y="1860848"/>
            <a:ext cx="435228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sz="3200" dirty="0" smtClean="0"/>
              <a:t>Correo electrónico:</a:t>
            </a:r>
          </a:p>
          <a:p>
            <a:pPr algn="ctr"/>
            <a:endParaRPr lang="es-MX" sz="3200" dirty="0" smtClean="0"/>
          </a:p>
          <a:p>
            <a:pPr algn="ctr"/>
            <a:r>
              <a:rPr lang="es-MX" sz="3200" dirty="0" smtClean="0">
                <a:hlinkClick r:id="rId2"/>
              </a:rPr>
              <a:t>draruthlugo@gmail.com</a:t>
            </a:r>
            <a:r>
              <a:rPr lang="es-MX" sz="3200" dirty="0" smtClean="0"/>
              <a:t> 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420756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puesta 1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</TotalTime>
  <Words>430</Words>
  <Application>Microsoft Office PowerPoint</Application>
  <PresentationFormat>Presentación en pantalla (4:3)</PresentationFormat>
  <Paragraphs>76</Paragraphs>
  <Slides>12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propuesta 1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Miguel Angel Martinez Flores</dc:creator>
  <cp:lastModifiedBy>Miguel Angel Martinez Flores</cp:lastModifiedBy>
  <cp:revision>63</cp:revision>
  <cp:lastPrinted>2019-03-13T23:54:18Z</cp:lastPrinted>
  <dcterms:created xsi:type="dcterms:W3CDTF">2020-05-08T17:36:06Z</dcterms:created>
  <dcterms:modified xsi:type="dcterms:W3CDTF">2020-05-13T23:25:57Z</dcterms:modified>
</cp:coreProperties>
</file>