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24"/>
  </p:notesMasterIdLst>
  <p:sldIdLst>
    <p:sldId id="267" r:id="rId2"/>
    <p:sldId id="359" r:id="rId3"/>
    <p:sldId id="360" r:id="rId4"/>
    <p:sldId id="362" r:id="rId5"/>
    <p:sldId id="363" r:id="rId6"/>
    <p:sldId id="368" r:id="rId7"/>
    <p:sldId id="369" r:id="rId8"/>
    <p:sldId id="364" r:id="rId9"/>
    <p:sldId id="365" r:id="rId10"/>
    <p:sldId id="366" r:id="rId11"/>
    <p:sldId id="367" r:id="rId12"/>
    <p:sldId id="370" r:id="rId13"/>
    <p:sldId id="373" r:id="rId14"/>
    <p:sldId id="374" r:id="rId15"/>
    <p:sldId id="375" r:id="rId16"/>
    <p:sldId id="376" r:id="rId17"/>
    <p:sldId id="379" r:id="rId18"/>
    <p:sldId id="371" r:id="rId19"/>
    <p:sldId id="383" r:id="rId20"/>
    <p:sldId id="384" r:id="rId21"/>
    <p:sldId id="385" r:id="rId22"/>
    <p:sldId id="386" r:id="rId23"/>
  </p:sldIdLst>
  <p:sldSz cx="9144000" cy="6858000" type="screen4x3"/>
  <p:notesSz cx="70104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DDE"/>
    <a:srgbClr val="ECE5D0"/>
    <a:srgbClr val="E3D7B7"/>
    <a:srgbClr val="CDB981"/>
    <a:srgbClr val="EEEDE2"/>
    <a:srgbClr val="005A58"/>
    <a:srgbClr val="F4F3EC"/>
    <a:srgbClr val="004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106" d="100"/>
          <a:sy n="106" d="100"/>
        </p:scale>
        <p:origin x="-78" y="-12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BAF648-B223-4100-A787-2DBD5876AE17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EC1C1CB2-93A8-4029-8CBA-582A0DC3F020}">
      <dgm:prSet phldrT="[Texto]"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400" dirty="0" err="1">
              <a:latin typeface="Montserrat"/>
            </a:rPr>
            <a:t>Diciembre</a:t>
          </a:r>
          <a:r>
            <a:rPr lang="en-US" sz="2400" dirty="0">
              <a:latin typeface="Montserrat"/>
            </a:rPr>
            <a:t> 2019, Wuhan, China</a:t>
          </a:r>
          <a:endParaRPr lang="es-MX" sz="2400" dirty="0"/>
        </a:p>
      </dgm:t>
    </dgm:pt>
    <dgm:pt modelId="{FC2E9667-D151-4061-A33B-CEC53F0D6ACD}" type="parTrans" cxnId="{357471D2-6FAD-4427-BC14-88E568979E8B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A17D9F26-E423-478E-8B5C-E0A761C169D0}" type="sibTrans" cxnId="{357471D2-6FAD-4427-BC14-88E568979E8B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3998C586-67A0-48D2-AB31-275123E1DB4B}">
      <dgm:prSet phldrT="[Texto]"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000" dirty="0" err="1">
              <a:latin typeface="Montserrat"/>
            </a:rPr>
            <a:t>Neumonía</a:t>
          </a:r>
          <a:r>
            <a:rPr lang="en-US" sz="2000" dirty="0">
              <a:latin typeface="Montserrat"/>
            </a:rPr>
            <a:t> de </a:t>
          </a:r>
          <a:r>
            <a:rPr lang="en-US" sz="2000" dirty="0" err="1">
              <a:latin typeface="Montserrat"/>
            </a:rPr>
            <a:t>etiología</a:t>
          </a:r>
          <a:r>
            <a:rPr lang="en-US" sz="2000" dirty="0">
              <a:latin typeface="Montserrat"/>
            </a:rPr>
            <a:t> </a:t>
          </a:r>
          <a:r>
            <a:rPr lang="en-US" sz="2000" dirty="0" err="1" smtClean="0">
              <a:latin typeface="Montserrat"/>
            </a:rPr>
            <a:t>desconocida</a:t>
          </a:r>
          <a:r>
            <a:rPr lang="en-US" sz="2000" dirty="0" smtClean="0">
              <a:latin typeface="Montserrat"/>
            </a:rPr>
            <a:t>. </a:t>
          </a:r>
          <a:endParaRPr lang="es-MX" sz="2000" dirty="0"/>
        </a:p>
      </dgm:t>
    </dgm:pt>
    <dgm:pt modelId="{1C335DAC-9736-4925-9BE6-972F046240BB}" type="parTrans" cxnId="{1EAA5F72-3169-47E4-B3AE-B75F86F4E98E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5A4E4F54-11FB-4C5D-ABED-4368D09F785D}" type="sibTrans" cxnId="{1EAA5F72-3169-47E4-B3AE-B75F86F4E98E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07A3C400-A056-48CC-9CF3-4D7F9E9BB994}" type="pres">
      <dgm:prSet presAssocID="{54BAF648-B223-4100-A787-2DBD5876AE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66191C4-FC41-4275-B14D-7D8D574B830D}" type="pres">
      <dgm:prSet presAssocID="{EC1C1CB2-93A8-4029-8CBA-582A0DC3F020}" presName="parentText" presStyleLbl="node1" presStyleIdx="0" presStyleCnt="1" custScaleY="12418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0795993-0717-4584-9390-835A31BBDE71}" type="pres">
      <dgm:prSet presAssocID="{EC1C1CB2-93A8-4029-8CBA-582A0DC3F02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0B0CE34-6381-4923-BA1C-3259020BB6F6}" type="presOf" srcId="{54BAF648-B223-4100-A787-2DBD5876AE17}" destId="{07A3C400-A056-48CC-9CF3-4D7F9E9BB994}" srcOrd="0" destOrd="0" presId="urn:microsoft.com/office/officeart/2005/8/layout/vList2"/>
    <dgm:cxn modelId="{357471D2-6FAD-4427-BC14-88E568979E8B}" srcId="{54BAF648-B223-4100-A787-2DBD5876AE17}" destId="{EC1C1CB2-93A8-4029-8CBA-582A0DC3F020}" srcOrd="0" destOrd="0" parTransId="{FC2E9667-D151-4061-A33B-CEC53F0D6ACD}" sibTransId="{A17D9F26-E423-478E-8B5C-E0A761C169D0}"/>
    <dgm:cxn modelId="{FEA6E50D-4C35-4AD9-A148-3DCFC9FB2A07}" type="presOf" srcId="{EC1C1CB2-93A8-4029-8CBA-582A0DC3F020}" destId="{166191C4-FC41-4275-B14D-7D8D574B830D}" srcOrd="0" destOrd="0" presId="urn:microsoft.com/office/officeart/2005/8/layout/vList2"/>
    <dgm:cxn modelId="{91B169CC-23E0-4D3E-BA45-27D2BEDD8C73}" type="presOf" srcId="{3998C586-67A0-48D2-AB31-275123E1DB4B}" destId="{40795993-0717-4584-9390-835A31BBDE71}" srcOrd="0" destOrd="0" presId="urn:microsoft.com/office/officeart/2005/8/layout/vList2"/>
    <dgm:cxn modelId="{1EAA5F72-3169-47E4-B3AE-B75F86F4E98E}" srcId="{EC1C1CB2-93A8-4029-8CBA-582A0DC3F020}" destId="{3998C586-67A0-48D2-AB31-275123E1DB4B}" srcOrd="0" destOrd="0" parTransId="{1C335DAC-9736-4925-9BE6-972F046240BB}" sibTransId="{5A4E4F54-11FB-4C5D-ABED-4368D09F785D}"/>
    <dgm:cxn modelId="{EF167A13-0FBD-4C37-A1C8-AB65DCAAA943}" type="presParOf" srcId="{07A3C400-A056-48CC-9CF3-4D7F9E9BB994}" destId="{166191C4-FC41-4275-B14D-7D8D574B830D}" srcOrd="0" destOrd="0" presId="urn:microsoft.com/office/officeart/2005/8/layout/vList2"/>
    <dgm:cxn modelId="{9082B207-4CE4-4852-A604-3E23EC147A66}" type="presParOf" srcId="{07A3C400-A056-48CC-9CF3-4D7F9E9BB994}" destId="{40795993-0717-4584-9390-835A31BBDE7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BAF648-B223-4100-A787-2DBD5876AE17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5560D888-4083-4463-8D56-A4E8BA90CF8C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400" dirty="0" err="1">
              <a:latin typeface="Montserrat"/>
            </a:rPr>
            <a:t>Enero</a:t>
          </a:r>
          <a:r>
            <a:rPr lang="en-US" sz="2400" dirty="0">
              <a:latin typeface="Montserrat"/>
            </a:rPr>
            <a:t> 7, 2020</a:t>
          </a:r>
        </a:p>
      </dgm:t>
    </dgm:pt>
    <dgm:pt modelId="{4361306E-AC39-4150-B8B5-086BD32FFECA}" type="sibTrans" cxnId="{F1A8993F-6025-4431-BCF5-D796489F458E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EFE4B6E7-421C-4BAE-A72B-611DE6F74241}" type="parTrans" cxnId="{F1A8993F-6025-4431-BCF5-D796489F458E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7136C9AB-8375-4578-A739-4A3A2731B96C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400" dirty="0">
              <a:latin typeface="Montserrat"/>
            </a:rPr>
            <a:t> </a:t>
          </a:r>
          <a:r>
            <a:rPr lang="en-US" sz="2000" dirty="0">
              <a:latin typeface="Montserrat"/>
            </a:rPr>
            <a:t>Severe acute respiratory syndrome coronavirus 2 (SARS-CoV-2)</a:t>
          </a:r>
        </a:p>
      </dgm:t>
    </dgm:pt>
    <dgm:pt modelId="{C31E79F5-DB64-4348-BDFC-23C7882AB72A}" type="sibTrans" cxnId="{E7CC6F27-CFC3-4182-9E83-A42A5FB84F77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9F3ED809-3FEA-4CE9-B351-C6E3D7D6EC35}" type="parTrans" cxnId="{E7CC6F27-CFC3-4182-9E83-A42A5FB84F77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07A3C400-A056-48CC-9CF3-4D7F9E9BB994}" type="pres">
      <dgm:prSet presAssocID="{54BAF648-B223-4100-A787-2DBD5876AE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B909326-13B9-4B21-A919-697C38671E2D}" type="pres">
      <dgm:prSet presAssocID="{5560D888-4083-4463-8D56-A4E8BA90CF8C}" presName="parentText" presStyleLbl="node1" presStyleIdx="0" presStyleCnt="1" custScaleY="48974" custLinFactNeighborX="-1676" custLinFactNeighborY="-1362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ED4AC4-4A5D-442B-A6A8-5C6F12F0AAD4}" type="pres">
      <dgm:prSet presAssocID="{5560D888-4083-4463-8D56-A4E8BA90CF8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0B0CE34-6381-4923-BA1C-3259020BB6F6}" type="presOf" srcId="{54BAF648-B223-4100-A787-2DBD5876AE17}" destId="{07A3C400-A056-48CC-9CF3-4D7F9E9BB994}" srcOrd="0" destOrd="0" presId="urn:microsoft.com/office/officeart/2005/8/layout/vList2"/>
    <dgm:cxn modelId="{E7CC6F27-CFC3-4182-9E83-A42A5FB84F77}" srcId="{5560D888-4083-4463-8D56-A4E8BA90CF8C}" destId="{7136C9AB-8375-4578-A739-4A3A2731B96C}" srcOrd="0" destOrd="0" parTransId="{9F3ED809-3FEA-4CE9-B351-C6E3D7D6EC35}" sibTransId="{C31E79F5-DB64-4348-BDFC-23C7882AB72A}"/>
    <dgm:cxn modelId="{4ABB68E6-7CAE-4B36-B611-972B3140D7A0}" type="presOf" srcId="{7136C9AB-8375-4578-A739-4A3A2731B96C}" destId="{4CED4AC4-4A5D-442B-A6A8-5C6F12F0AAD4}" srcOrd="0" destOrd="0" presId="urn:microsoft.com/office/officeart/2005/8/layout/vList2"/>
    <dgm:cxn modelId="{F1A8993F-6025-4431-BCF5-D796489F458E}" srcId="{54BAF648-B223-4100-A787-2DBD5876AE17}" destId="{5560D888-4083-4463-8D56-A4E8BA90CF8C}" srcOrd="0" destOrd="0" parTransId="{EFE4B6E7-421C-4BAE-A72B-611DE6F74241}" sibTransId="{4361306E-AC39-4150-B8B5-086BD32FFECA}"/>
    <dgm:cxn modelId="{1EBF88DB-3F9C-4D62-87C4-C78E7A621749}" type="presOf" srcId="{5560D888-4083-4463-8D56-A4E8BA90CF8C}" destId="{7B909326-13B9-4B21-A919-697C38671E2D}" srcOrd="0" destOrd="0" presId="urn:microsoft.com/office/officeart/2005/8/layout/vList2"/>
    <dgm:cxn modelId="{FBA27958-05D0-4855-B599-442DC8E43E2B}" type="presParOf" srcId="{07A3C400-A056-48CC-9CF3-4D7F9E9BB994}" destId="{7B909326-13B9-4B21-A919-697C38671E2D}" srcOrd="0" destOrd="0" presId="urn:microsoft.com/office/officeart/2005/8/layout/vList2"/>
    <dgm:cxn modelId="{7CB381A7-E2F0-4485-A6FB-258637A9D862}" type="presParOf" srcId="{07A3C400-A056-48CC-9CF3-4D7F9E9BB994}" destId="{4CED4AC4-4A5D-442B-A6A8-5C6F12F0AAD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BAF648-B223-4100-A787-2DBD5876AE17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BBE5CAF8-4B28-47B4-8EED-C73152006898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000" dirty="0">
              <a:latin typeface="Montserrat"/>
            </a:rPr>
            <a:t>Coronavirus disease 2019 (COVID-19)</a:t>
          </a:r>
        </a:p>
      </dgm:t>
    </dgm:pt>
    <dgm:pt modelId="{ECAA083F-167B-4B14-8CC8-B0ECCBD38E29}" type="sibTrans" cxnId="{879545CE-75BC-4CBC-998D-7D8CB0F8157D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5B5E8A89-C966-4EBE-ACEB-A59CAEEE98D1}" type="parTrans" cxnId="{879545CE-75BC-4CBC-998D-7D8CB0F8157D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163A1397-7F4F-4973-956B-4EB7E8658EC2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400" dirty="0" err="1">
              <a:latin typeface="Montserrat"/>
            </a:rPr>
            <a:t>Febrero</a:t>
          </a:r>
          <a:r>
            <a:rPr lang="en-US" sz="2400" dirty="0">
              <a:latin typeface="Montserrat"/>
            </a:rPr>
            <a:t> 2020, OMS</a:t>
          </a:r>
        </a:p>
      </dgm:t>
    </dgm:pt>
    <dgm:pt modelId="{F53ECB90-77D7-4360-9BDE-FF1E85B84DC1}" type="sibTrans" cxnId="{CF4F179E-EF4C-4CA5-BC99-E1692E12D58C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C366E977-8F74-491D-8439-C6A3D8224E6E}" type="parTrans" cxnId="{CF4F179E-EF4C-4CA5-BC99-E1692E12D58C}">
      <dgm:prSet/>
      <dgm:spPr/>
      <dgm:t>
        <a:bodyPr/>
        <a:lstStyle/>
        <a:p>
          <a:pPr algn="just">
            <a:lnSpc>
              <a:spcPct val="150000"/>
            </a:lnSpc>
          </a:pPr>
          <a:endParaRPr lang="es-MX" sz="2400"/>
        </a:p>
      </dgm:t>
    </dgm:pt>
    <dgm:pt modelId="{07A3C400-A056-48CC-9CF3-4D7F9E9BB994}" type="pres">
      <dgm:prSet presAssocID="{54BAF648-B223-4100-A787-2DBD5876AE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0B97229-416F-457F-BFBF-3856AD23BA01}" type="pres">
      <dgm:prSet presAssocID="{163A1397-7F4F-4973-956B-4EB7E8658EC2}" presName="parentText" presStyleLbl="node1" presStyleIdx="0" presStyleCnt="1" custScaleY="63880" custLinFactNeighborY="678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D408C0-7C3A-4E5B-957B-41B029CADD3A}" type="pres">
      <dgm:prSet presAssocID="{163A1397-7F4F-4973-956B-4EB7E8658EC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0B0CE34-6381-4923-BA1C-3259020BB6F6}" type="presOf" srcId="{54BAF648-B223-4100-A787-2DBD5876AE17}" destId="{07A3C400-A056-48CC-9CF3-4D7F9E9BB994}" srcOrd="0" destOrd="0" presId="urn:microsoft.com/office/officeart/2005/8/layout/vList2"/>
    <dgm:cxn modelId="{C6309535-439F-4171-BC15-C59662D38C48}" type="presOf" srcId="{163A1397-7F4F-4973-956B-4EB7E8658EC2}" destId="{E0B97229-416F-457F-BFBF-3856AD23BA01}" srcOrd="0" destOrd="0" presId="urn:microsoft.com/office/officeart/2005/8/layout/vList2"/>
    <dgm:cxn modelId="{879545CE-75BC-4CBC-998D-7D8CB0F8157D}" srcId="{163A1397-7F4F-4973-956B-4EB7E8658EC2}" destId="{BBE5CAF8-4B28-47B4-8EED-C73152006898}" srcOrd="0" destOrd="0" parTransId="{5B5E8A89-C966-4EBE-ACEB-A59CAEEE98D1}" sibTransId="{ECAA083F-167B-4B14-8CC8-B0ECCBD38E29}"/>
    <dgm:cxn modelId="{1400CF4A-56DC-44F4-8B62-DFCA0CFE07B8}" type="presOf" srcId="{BBE5CAF8-4B28-47B4-8EED-C73152006898}" destId="{11D408C0-7C3A-4E5B-957B-41B029CADD3A}" srcOrd="0" destOrd="0" presId="urn:microsoft.com/office/officeart/2005/8/layout/vList2"/>
    <dgm:cxn modelId="{CF4F179E-EF4C-4CA5-BC99-E1692E12D58C}" srcId="{54BAF648-B223-4100-A787-2DBD5876AE17}" destId="{163A1397-7F4F-4973-956B-4EB7E8658EC2}" srcOrd="0" destOrd="0" parTransId="{C366E977-8F74-491D-8439-C6A3D8224E6E}" sibTransId="{F53ECB90-77D7-4360-9BDE-FF1E85B84DC1}"/>
    <dgm:cxn modelId="{3C0A96B0-0E67-43AF-B66E-A3B552CB4630}" type="presParOf" srcId="{07A3C400-A056-48CC-9CF3-4D7F9E9BB994}" destId="{E0B97229-416F-457F-BFBF-3856AD23BA01}" srcOrd="0" destOrd="0" presId="urn:microsoft.com/office/officeart/2005/8/layout/vList2"/>
    <dgm:cxn modelId="{1AEFB5B4-03A2-4490-8C07-FF246AC92AD3}" type="presParOf" srcId="{07A3C400-A056-48CC-9CF3-4D7F9E9BB994}" destId="{11D408C0-7C3A-4E5B-957B-41B029CADD3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D9B931-7E08-439B-917A-EC24DA931BAD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MX"/>
        </a:p>
      </dgm:t>
    </dgm:pt>
    <dgm:pt modelId="{D455BB75-F1A8-4614-85E4-EAB6B0AB98F3}">
      <dgm:prSet phldrT="[Texto]" custT="1"/>
      <dgm:spPr/>
      <dgm:t>
        <a:bodyPr/>
        <a:lstStyle/>
        <a:p>
          <a:pPr algn="ctr">
            <a:lnSpc>
              <a:spcPct val="150000"/>
            </a:lnSpc>
          </a:pPr>
          <a:endParaRPr lang="es-MX" altLang="es-MX" sz="2000" b="1" dirty="0" smtClean="0">
            <a:latin typeface="Montserrat" pitchFamily="2" charset="0"/>
          </a:endParaRPr>
        </a:p>
        <a:p>
          <a:pPr algn="ctr">
            <a:lnSpc>
              <a:spcPct val="150000"/>
            </a:lnSpc>
          </a:pPr>
          <a:r>
            <a:rPr lang="es-MX" altLang="es-MX" sz="2000" b="1" dirty="0" smtClean="0">
              <a:latin typeface="Montserrat" pitchFamily="2" charset="0"/>
            </a:rPr>
            <a:t>Amplio </a:t>
          </a:r>
          <a:r>
            <a:rPr lang="es-MX" altLang="es-MX" sz="2000" b="1" dirty="0">
              <a:latin typeface="Montserrat" pitchFamily="2" charset="0"/>
            </a:rPr>
            <a:t>espectro clínico en infección por SARS-CoV-2</a:t>
          </a:r>
          <a:endParaRPr lang="es-MX" sz="2000" b="1" dirty="0"/>
        </a:p>
      </dgm:t>
    </dgm:pt>
    <dgm:pt modelId="{4093428C-32FC-484D-A76F-12CB32E72E8C}" type="parTrans" cxnId="{A05A4DFA-4B71-4BD4-9088-089279D3B0D8}">
      <dgm:prSet/>
      <dgm:spPr/>
      <dgm:t>
        <a:bodyPr/>
        <a:lstStyle/>
        <a:p>
          <a:pPr algn="ctr"/>
          <a:endParaRPr lang="es-MX"/>
        </a:p>
      </dgm:t>
    </dgm:pt>
    <dgm:pt modelId="{5418B28A-D15F-4D76-9DE9-498E3CAD18EF}" type="sibTrans" cxnId="{A05A4DFA-4B71-4BD4-9088-089279D3B0D8}">
      <dgm:prSet/>
      <dgm:spPr/>
      <dgm:t>
        <a:bodyPr/>
        <a:lstStyle/>
        <a:p>
          <a:pPr algn="ctr"/>
          <a:endParaRPr lang="es-MX"/>
        </a:p>
      </dgm:t>
    </dgm:pt>
    <dgm:pt modelId="{113D905A-B40D-4D8D-852E-3B51A5E431B1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Infección asintomática </a:t>
          </a:r>
        </a:p>
      </dgm:t>
    </dgm:pt>
    <dgm:pt modelId="{54D4C616-7FE7-4F6B-AB21-25FFEA45F7D4}" type="parTrans" cxnId="{C8F69A4C-A52F-4147-B7CC-F7F08E3D8EEB}">
      <dgm:prSet/>
      <dgm:spPr/>
      <dgm:t>
        <a:bodyPr/>
        <a:lstStyle/>
        <a:p>
          <a:pPr algn="ctr"/>
          <a:endParaRPr lang="es-MX"/>
        </a:p>
      </dgm:t>
    </dgm:pt>
    <dgm:pt modelId="{92A429A0-10A7-465B-8568-F590818CB6C1}" type="sibTrans" cxnId="{C8F69A4C-A52F-4147-B7CC-F7F08E3D8EEB}">
      <dgm:prSet/>
      <dgm:spPr/>
      <dgm:t>
        <a:bodyPr/>
        <a:lstStyle/>
        <a:p>
          <a:pPr algn="ctr"/>
          <a:endParaRPr lang="es-MX"/>
        </a:p>
      </dgm:t>
    </dgm:pt>
    <dgm:pt modelId="{E5E2BA00-8D72-44E4-9871-DB76970D0121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Enfermedad leve del tracto superior </a:t>
          </a:r>
        </a:p>
      </dgm:t>
    </dgm:pt>
    <dgm:pt modelId="{7EBE3E2A-39C4-4823-866C-63151876A068}" type="parTrans" cxnId="{8788E393-FD9A-4DA1-876B-2D25E5E21DA2}">
      <dgm:prSet/>
      <dgm:spPr/>
      <dgm:t>
        <a:bodyPr/>
        <a:lstStyle/>
        <a:p>
          <a:pPr algn="ctr"/>
          <a:endParaRPr lang="es-MX"/>
        </a:p>
      </dgm:t>
    </dgm:pt>
    <dgm:pt modelId="{A0EA2F91-6DE1-4075-A2DE-A067AABC965F}" type="sibTrans" cxnId="{8788E393-FD9A-4DA1-876B-2D25E5E21DA2}">
      <dgm:prSet/>
      <dgm:spPr/>
      <dgm:t>
        <a:bodyPr/>
        <a:lstStyle/>
        <a:p>
          <a:pPr algn="ctr"/>
          <a:endParaRPr lang="es-MX"/>
        </a:p>
      </dgm:t>
    </dgm:pt>
    <dgm:pt modelId="{F89C5169-69D3-4B16-9390-3F09E0BB4F4B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Neumonía viral grave </a:t>
          </a:r>
        </a:p>
      </dgm:t>
    </dgm:pt>
    <dgm:pt modelId="{A20286DF-4359-416F-9615-23F0FA18C565}" type="parTrans" cxnId="{D5A06BF2-983F-465D-85DA-4CDC22BB9341}">
      <dgm:prSet/>
      <dgm:spPr/>
      <dgm:t>
        <a:bodyPr/>
        <a:lstStyle/>
        <a:p>
          <a:pPr algn="ctr"/>
          <a:endParaRPr lang="es-MX"/>
        </a:p>
      </dgm:t>
    </dgm:pt>
    <dgm:pt modelId="{668C6831-6001-4C70-895D-DBD8F9B24957}" type="sibTrans" cxnId="{D5A06BF2-983F-465D-85DA-4CDC22BB9341}">
      <dgm:prSet/>
      <dgm:spPr/>
      <dgm:t>
        <a:bodyPr/>
        <a:lstStyle/>
        <a:p>
          <a:pPr algn="ctr"/>
          <a:endParaRPr lang="es-MX"/>
        </a:p>
      </dgm:t>
    </dgm:pt>
    <dgm:pt modelId="{04511C5C-1115-45AB-BC61-AB7A8978C90E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Falla respiratoria </a:t>
          </a:r>
        </a:p>
      </dgm:t>
    </dgm:pt>
    <dgm:pt modelId="{BFE67834-5803-4C27-A116-DF910AFA436E}" type="parTrans" cxnId="{CB3C587F-2D2B-4E3A-B1C5-266AFC68083A}">
      <dgm:prSet/>
      <dgm:spPr/>
      <dgm:t>
        <a:bodyPr/>
        <a:lstStyle/>
        <a:p>
          <a:pPr algn="ctr"/>
          <a:endParaRPr lang="es-MX"/>
        </a:p>
      </dgm:t>
    </dgm:pt>
    <dgm:pt modelId="{07A41440-E638-4307-A585-6F5096ABB922}" type="sibTrans" cxnId="{CB3C587F-2D2B-4E3A-B1C5-266AFC68083A}">
      <dgm:prSet/>
      <dgm:spPr/>
      <dgm:t>
        <a:bodyPr/>
        <a:lstStyle/>
        <a:p>
          <a:pPr algn="ctr"/>
          <a:endParaRPr lang="es-MX"/>
        </a:p>
      </dgm:t>
    </dgm:pt>
    <dgm:pt modelId="{4873202C-11C2-4FC0-90A3-95FF4A939817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Muerte</a:t>
          </a:r>
        </a:p>
      </dgm:t>
    </dgm:pt>
    <dgm:pt modelId="{02C81BC4-948A-4F7B-A954-7FAF18568894}" type="parTrans" cxnId="{F70395E3-1E96-46FD-9328-8858A4F3A996}">
      <dgm:prSet/>
      <dgm:spPr/>
      <dgm:t>
        <a:bodyPr/>
        <a:lstStyle/>
        <a:p>
          <a:pPr algn="ctr"/>
          <a:endParaRPr lang="es-MX"/>
        </a:p>
      </dgm:t>
    </dgm:pt>
    <dgm:pt modelId="{B29E0AF7-A846-4E36-9BBD-7438772F8FF8}" type="sibTrans" cxnId="{F70395E3-1E96-46FD-9328-8858A4F3A996}">
      <dgm:prSet/>
      <dgm:spPr/>
      <dgm:t>
        <a:bodyPr/>
        <a:lstStyle/>
        <a:p>
          <a:pPr algn="ctr"/>
          <a:endParaRPr lang="es-MX"/>
        </a:p>
      </dgm:t>
    </dgm:pt>
    <dgm:pt modelId="{CD563CE9-F5CB-4753-B0AF-8A6646DA7652}" type="pres">
      <dgm:prSet presAssocID="{82D9B931-7E08-439B-917A-EC24DA931BA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93D080FE-9D99-479E-9D0A-D3B9A508D191}" type="pres">
      <dgm:prSet presAssocID="{D455BB75-F1A8-4614-85E4-EAB6B0AB98F3}" presName="thickLine" presStyleLbl="alignNode1" presStyleIdx="0" presStyleCnt="1"/>
      <dgm:spPr/>
    </dgm:pt>
    <dgm:pt modelId="{0A56EE4F-28D1-47FE-98C6-6265BFE63517}" type="pres">
      <dgm:prSet presAssocID="{D455BB75-F1A8-4614-85E4-EAB6B0AB98F3}" presName="horz1" presStyleCnt="0"/>
      <dgm:spPr/>
    </dgm:pt>
    <dgm:pt modelId="{1F26F7F4-D8E6-4F66-AD79-87177AAB780C}" type="pres">
      <dgm:prSet presAssocID="{D455BB75-F1A8-4614-85E4-EAB6B0AB98F3}" presName="tx1" presStyleLbl="revTx" presStyleIdx="0" presStyleCnt="6" custScaleX="159871"/>
      <dgm:spPr/>
      <dgm:t>
        <a:bodyPr/>
        <a:lstStyle/>
        <a:p>
          <a:endParaRPr lang="es-MX"/>
        </a:p>
      </dgm:t>
    </dgm:pt>
    <dgm:pt modelId="{A4F165C9-91A7-48BE-90CA-172A74138C00}" type="pres">
      <dgm:prSet presAssocID="{D455BB75-F1A8-4614-85E4-EAB6B0AB98F3}" presName="vert1" presStyleCnt="0"/>
      <dgm:spPr/>
    </dgm:pt>
    <dgm:pt modelId="{52E333AE-D142-435A-805F-C96DCA562ED9}" type="pres">
      <dgm:prSet presAssocID="{113D905A-B40D-4D8D-852E-3B51A5E431B1}" presName="vertSpace2a" presStyleCnt="0"/>
      <dgm:spPr/>
    </dgm:pt>
    <dgm:pt modelId="{77DAA74B-53D2-4E56-BEDB-52BED3C77CE5}" type="pres">
      <dgm:prSet presAssocID="{113D905A-B40D-4D8D-852E-3B51A5E431B1}" presName="horz2" presStyleCnt="0"/>
      <dgm:spPr/>
    </dgm:pt>
    <dgm:pt modelId="{00164CC6-FEAB-4400-AEAE-E9B8A8B8BE33}" type="pres">
      <dgm:prSet presAssocID="{113D905A-B40D-4D8D-852E-3B51A5E431B1}" presName="horzSpace2" presStyleCnt="0"/>
      <dgm:spPr/>
    </dgm:pt>
    <dgm:pt modelId="{5DF51B92-AE98-4DEB-94DF-E0B68A9C1BBC}" type="pres">
      <dgm:prSet presAssocID="{113D905A-B40D-4D8D-852E-3B51A5E431B1}" presName="tx2" presStyleLbl="revTx" presStyleIdx="1" presStyleCnt="6"/>
      <dgm:spPr/>
      <dgm:t>
        <a:bodyPr/>
        <a:lstStyle/>
        <a:p>
          <a:endParaRPr lang="es-MX"/>
        </a:p>
      </dgm:t>
    </dgm:pt>
    <dgm:pt modelId="{327C8ADF-EC0B-4536-8AAF-3BA0F7310C3B}" type="pres">
      <dgm:prSet presAssocID="{113D905A-B40D-4D8D-852E-3B51A5E431B1}" presName="vert2" presStyleCnt="0"/>
      <dgm:spPr/>
    </dgm:pt>
    <dgm:pt modelId="{0FB1F775-09BD-4E91-A5AB-40F60CA09C19}" type="pres">
      <dgm:prSet presAssocID="{113D905A-B40D-4D8D-852E-3B51A5E431B1}" presName="thinLine2b" presStyleLbl="callout" presStyleIdx="0" presStyleCnt="5"/>
      <dgm:spPr/>
    </dgm:pt>
    <dgm:pt modelId="{B63B3396-E915-467E-A3ED-82EF6161186B}" type="pres">
      <dgm:prSet presAssocID="{113D905A-B40D-4D8D-852E-3B51A5E431B1}" presName="vertSpace2b" presStyleCnt="0"/>
      <dgm:spPr/>
    </dgm:pt>
    <dgm:pt modelId="{5208302F-C40F-4347-8DEC-75D5559AE728}" type="pres">
      <dgm:prSet presAssocID="{E5E2BA00-8D72-44E4-9871-DB76970D0121}" presName="horz2" presStyleCnt="0"/>
      <dgm:spPr/>
    </dgm:pt>
    <dgm:pt modelId="{70A4B688-CF64-455E-A389-651752A5FE8F}" type="pres">
      <dgm:prSet presAssocID="{E5E2BA00-8D72-44E4-9871-DB76970D0121}" presName="horzSpace2" presStyleCnt="0"/>
      <dgm:spPr/>
    </dgm:pt>
    <dgm:pt modelId="{3A2B7C73-6636-4DA2-A488-6B734DC065D4}" type="pres">
      <dgm:prSet presAssocID="{E5E2BA00-8D72-44E4-9871-DB76970D0121}" presName="tx2" presStyleLbl="revTx" presStyleIdx="2" presStyleCnt="6"/>
      <dgm:spPr/>
      <dgm:t>
        <a:bodyPr/>
        <a:lstStyle/>
        <a:p>
          <a:endParaRPr lang="es-MX"/>
        </a:p>
      </dgm:t>
    </dgm:pt>
    <dgm:pt modelId="{6E35D6BB-B811-4239-B529-79DAE84E81A8}" type="pres">
      <dgm:prSet presAssocID="{E5E2BA00-8D72-44E4-9871-DB76970D0121}" presName="vert2" presStyleCnt="0"/>
      <dgm:spPr/>
    </dgm:pt>
    <dgm:pt modelId="{3A63ACA2-826C-4B1E-BC03-E1436D53B9CE}" type="pres">
      <dgm:prSet presAssocID="{E5E2BA00-8D72-44E4-9871-DB76970D0121}" presName="thinLine2b" presStyleLbl="callout" presStyleIdx="1" presStyleCnt="5"/>
      <dgm:spPr/>
    </dgm:pt>
    <dgm:pt modelId="{F2FC9BAE-6666-4642-8DB4-5B9855320784}" type="pres">
      <dgm:prSet presAssocID="{E5E2BA00-8D72-44E4-9871-DB76970D0121}" presName="vertSpace2b" presStyleCnt="0"/>
      <dgm:spPr/>
    </dgm:pt>
    <dgm:pt modelId="{FFFFD6F0-E3F0-44CD-A7AC-8BFA2BF44618}" type="pres">
      <dgm:prSet presAssocID="{F89C5169-69D3-4B16-9390-3F09E0BB4F4B}" presName="horz2" presStyleCnt="0"/>
      <dgm:spPr/>
    </dgm:pt>
    <dgm:pt modelId="{73E8FB9E-4E82-407F-AB15-55751BAA6057}" type="pres">
      <dgm:prSet presAssocID="{F89C5169-69D3-4B16-9390-3F09E0BB4F4B}" presName="horzSpace2" presStyleCnt="0"/>
      <dgm:spPr/>
    </dgm:pt>
    <dgm:pt modelId="{3327F909-E6C5-40A9-83BA-81E1FB684C7B}" type="pres">
      <dgm:prSet presAssocID="{F89C5169-69D3-4B16-9390-3F09E0BB4F4B}" presName="tx2" presStyleLbl="revTx" presStyleIdx="3" presStyleCnt="6"/>
      <dgm:spPr/>
      <dgm:t>
        <a:bodyPr/>
        <a:lstStyle/>
        <a:p>
          <a:endParaRPr lang="es-MX"/>
        </a:p>
      </dgm:t>
    </dgm:pt>
    <dgm:pt modelId="{96EF63D4-02F6-49F8-BE4D-0EB20B98FDA1}" type="pres">
      <dgm:prSet presAssocID="{F89C5169-69D3-4B16-9390-3F09E0BB4F4B}" presName="vert2" presStyleCnt="0"/>
      <dgm:spPr/>
    </dgm:pt>
    <dgm:pt modelId="{C070FDB0-36C1-4A52-9693-47FE755458C0}" type="pres">
      <dgm:prSet presAssocID="{F89C5169-69D3-4B16-9390-3F09E0BB4F4B}" presName="thinLine2b" presStyleLbl="callout" presStyleIdx="2" presStyleCnt="5"/>
      <dgm:spPr/>
    </dgm:pt>
    <dgm:pt modelId="{C7E42FD9-0477-4EBA-844D-2FFC1A0A15BF}" type="pres">
      <dgm:prSet presAssocID="{F89C5169-69D3-4B16-9390-3F09E0BB4F4B}" presName="vertSpace2b" presStyleCnt="0"/>
      <dgm:spPr/>
    </dgm:pt>
    <dgm:pt modelId="{EA6A5276-C66D-424B-91BE-E56ED5A26351}" type="pres">
      <dgm:prSet presAssocID="{04511C5C-1115-45AB-BC61-AB7A8978C90E}" presName="horz2" presStyleCnt="0"/>
      <dgm:spPr/>
    </dgm:pt>
    <dgm:pt modelId="{53386BB6-3EB8-40A7-8B68-7BFF847E8C51}" type="pres">
      <dgm:prSet presAssocID="{04511C5C-1115-45AB-BC61-AB7A8978C90E}" presName="horzSpace2" presStyleCnt="0"/>
      <dgm:spPr/>
    </dgm:pt>
    <dgm:pt modelId="{FC65938C-AD92-4D25-AD8A-949DEC23754C}" type="pres">
      <dgm:prSet presAssocID="{04511C5C-1115-45AB-BC61-AB7A8978C90E}" presName="tx2" presStyleLbl="revTx" presStyleIdx="4" presStyleCnt="6"/>
      <dgm:spPr/>
      <dgm:t>
        <a:bodyPr/>
        <a:lstStyle/>
        <a:p>
          <a:endParaRPr lang="es-MX"/>
        </a:p>
      </dgm:t>
    </dgm:pt>
    <dgm:pt modelId="{42CA3BDF-997F-4AC4-B72C-CE47E72D1746}" type="pres">
      <dgm:prSet presAssocID="{04511C5C-1115-45AB-BC61-AB7A8978C90E}" presName="vert2" presStyleCnt="0"/>
      <dgm:spPr/>
    </dgm:pt>
    <dgm:pt modelId="{5DB14814-AE71-42CF-9BB4-B95D9DD73DAB}" type="pres">
      <dgm:prSet presAssocID="{04511C5C-1115-45AB-BC61-AB7A8978C90E}" presName="thinLine2b" presStyleLbl="callout" presStyleIdx="3" presStyleCnt="5"/>
      <dgm:spPr/>
    </dgm:pt>
    <dgm:pt modelId="{9D507E2A-14F0-4DD0-857F-919861C663B7}" type="pres">
      <dgm:prSet presAssocID="{04511C5C-1115-45AB-BC61-AB7A8978C90E}" presName="vertSpace2b" presStyleCnt="0"/>
      <dgm:spPr/>
    </dgm:pt>
    <dgm:pt modelId="{30077313-BE91-4119-81F9-0A4F1FAA3034}" type="pres">
      <dgm:prSet presAssocID="{4873202C-11C2-4FC0-90A3-95FF4A939817}" presName="horz2" presStyleCnt="0"/>
      <dgm:spPr/>
    </dgm:pt>
    <dgm:pt modelId="{DCC1B802-4A64-4255-8094-E8406D6607F5}" type="pres">
      <dgm:prSet presAssocID="{4873202C-11C2-4FC0-90A3-95FF4A939817}" presName="horzSpace2" presStyleCnt="0"/>
      <dgm:spPr/>
    </dgm:pt>
    <dgm:pt modelId="{7B3895B9-E5EE-4A6A-939F-E3BABAD911BF}" type="pres">
      <dgm:prSet presAssocID="{4873202C-11C2-4FC0-90A3-95FF4A939817}" presName="tx2" presStyleLbl="revTx" presStyleIdx="5" presStyleCnt="6"/>
      <dgm:spPr/>
      <dgm:t>
        <a:bodyPr/>
        <a:lstStyle/>
        <a:p>
          <a:endParaRPr lang="es-MX"/>
        </a:p>
      </dgm:t>
    </dgm:pt>
    <dgm:pt modelId="{A02D1331-F08A-4B17-8EF9-5F069CA4E47E}" type="pres">
      <dgm:prSet presAssocID="{4873202C-11C2-4FC0-90A3-95FF4A939817}" presName="vert2" presStyleCnt="0"/>
      <dgm:spPr/>
    </dgm:pt>
    <dgm:pt modelId="{F6C6897D-3E36-429A-A4F8-C7CE7D367ED2}" type="pres">
      <dgm:prSet presAssocID="{4873202C-11C2-4FC0-90A3-95FF4A939817}" presName="thinLine2b" presStyleLbl="callout" presStyleIdx="4" presStyleCnt="5"/>
      <dgm:spPr/>
    </dgm:pt>
    <dgm:pt modelId="{6D982F44-14BD-47E2-86F8-9FC3B2BAD457}" type="pres">
      <dgm:prSet presAssocID="{4873202C-11C2-4FC0-90A3-95FF4A939817}" presName="vertSpace2b" presStyleCnt="0"/>
      <dgm:spPr/>
    </dgm:pt>
  </dgm:ptLst>
  <dgm:cxnLst>
    <dgm:cxn modelId="{8B64E3F7-20EF-41F7-A9A7-2F332C5425EF}" type="presOf" srcId="{D455BB75-F1A8-4614-85E4-EAB6B0AB98F3}" destId="{1F26F7F4-D8E6-4F66-AD79-87177AAB780C}" srcOrd="0" destOrd="0" presId="urn:microsoft.com/office/officeart/2008/layout/LinedList"/>
    <dgm:cxn modelId="{35E6E446-9B6C-45ED-BECE-ABE0689C5BD7}" type="presOf" srcId="{E5E2BA00-8D72-44E4-9871-DB76970D0121}" destId="{3A2B7C73-6636-4DA2-A488-6B734DC065D4}" srcOrd="0" destOrd="0" presId="urn:microsoft.com/office/officeart/2008/layout/LinedList"/>
    <dgm:cxn modelId="{F70395E3-1E96-46FD-9328-8858A4F3A996}" srcId="{D455BB75-F1A8-4614-85E4-EAB6B0AB98F3}" destId="{4873202C-11C2-4FC0-90A3-95FF4A939817}" srcOrd="4" destOrd="0" parTransId="{02C81BC4-948A-4F7B-A954-7FAF18568894}" sibTransId="{B29E0AF7-A846-4E36-9BBD-7438772F8FF8}"/>
    <dgm:cxn modelId="{D5A06BF2-983F-465D-85DA-4CDC22BB9341}" srcId="{D455BB75-F1A8-4614-85E4-EAB6B0AB98F3}" destId="{F89C5169-69D3-4B16-9390-3F09E0BB4F4B}" srcOrd="2" destOrd="0" parTransId="{A20286DF-4359-416F-9615-23F0FA18C565}" sibTransId="{668C6831-6001-4C70-895D-DBD8F9B24957}"/>
    <dgm:cxn modelId="{8788E393-FD9A-4DA1-876B-2D25E5E21DA2}" srcId="{D455BB75-F1A8-4614-85E4-EAB6B0AB98F3}" destId="{E5E2BA00-8D72-44E4-9871-DB76970D0121}" srcOrd="1" destOrd="0" parTransId="{7EBE3E2A-39C4-4823-866C-63151876A068}" sibTransId="{A0EA2F91-6DE1-4075-A2DE-A067AABC965F}"/>
    <dgm:cxn modelId="{CD823DF7-1784-4244-94FA-635D43E571FB}" type="presOf" srcId="{113D905A-B40D-4D8D-852E-3B51A5E431B1}" destId="{5DF51B92-AE98-4DEB-94DF-E0B68A9C1BBC}" srcOrd="0" destOrd="0" presId="urn:microsoft.com/office/officeart/2008/layout/LinedList"/>
    <dgm:cxn modelId="{C8F69A4C-A52F-4147-B7CC-F7F08E3D8EEB}" srcId="{D455BB75-F1A8-4614-85E4-EAB6B0AB98F3}" destId="{113D905A-B40D-4D8D-852E-3B51A5E431B1}" srcOrd="0" destOrd="0" parTransId="{54D4C616-7FE7-4F6B-AB21-25FFEA45F7D4}" sibTransId="{92A429A0-10A7-465B-8568-F590818CB6C1}"/>
    <dgm:cxn modelId="{84AFCE52-F1BC-4D8C-8539-921221F64E46}" type="presOf" srcId="{82D9B931-7E08-439B-917A-EC24DA931BAD}" destId="{CD563CE9-F5CB-4753-B0AF-8A6646DA7652}" srcOrd="0" destOrd="0" presId="urn:microsoft.com/office/officeart/2008/layout/LinedList"/>
    <dgm:cxn modelId="{A05A4DFA-4B71-4BD4-9088-089279D3B0D8}" srcId="{82D9B931-7E08-439B-917A-EC24DA931BAD}" destId="{D455BB75-F1A8-4614-85E4-EAB6B0AB98F3}" srcOrd="0" destOrd="0" parTransId="{4093428C-32FC-484D-A76F-12CB32E72E8C}" sibTransId="{5418B28A-D15F-4D76-9DE9-498E3CAD18EF}"/>
    <dgm:cxn modelId="{F376D250-3E44-40DD-9214-A250CF3B5216}" type="presOf" srcId="{F89C5169-69D3-4B16-9390-3F09E0BB4F4B}" destId="{3327F909-E6C5-40A9-83BA-81E1FB684C7B}" srcOrd="0" destOrd="0" presId="urn:microsoft.com/office/officeart/2008/layout/LinedList"/>
    <dgm:cxn modelId="{2056BE62-9412-4792-B483-195D232D2281}" type="presOf" srcId="{4873202C-11C2-4FC0-90A3-95FF4A939817}" destId="{7B3895B9-E5EE-4A6A-939F-E3BABAD911BF}" srcOrd="0" destOrd="0" presId="urn:microsoft.com/office/officeart/2008/layout/LinedList"/>
    <dgm:cxn modelId="{29C9BAE2-D3E4-478D-AD23-D92D9963A2EA}" type="presOf" srcId="{04511C5C-1115-45AB-BC61-AB7A8978C90E}" destId="{FC65938C-AD92-4D25-AD8A-949DEC23754C}" srcOrd="0" destOrd="0" presId="urn:microsoft.com/office/officeart/2008/layout/LinedList"/>
    <dgm:cxn modelId="{CB3C587F-2D2B-4E3A-B1C5-266AFC68083A}" srcId="{D455BB75-F1A8-4614-85E4-EAB6B0AB98F3}" destId="{04511C5C-1115-45AB-BC61-AB7A8978C90E}" srcOrd="3" destOrd="0" parTransId="{BFE67834-5803-4C27-A116-DF910AFA436E}" sibTransId="{07A41440-E638-4307-A585-6F5096ABB922}"/>
    <dgm:cxn modelId="{581D2503-C562-4E53-BEE6-8503756B553C}" type="presParOf" srcId="{CD563CE9-F5CB-4753-B0AF-8A6646DA7652}" destId="{93D080FE-9D99-479E-9D0A-D3B9A508D191}" srcOrd="0" destOrd="0" presId="urn:microsoft.com/office/officeart/2008/layout/LinedList"/>
    <dgm:cxn modelId="{F4FE4875-91E1-4563-A0A4-F6B95D7CF439}" type="presParOf" srcId="{CD563CE9-F5CB-4753-B0AF-8A6646DA7652}" destId="{0A56EE4F-28D1-47FE-98C6-6265BFE63517}" srcOrd="1" destOrd="0" presId="urn:microsoft.com/office/officeart/2008/layout/LinedList"/>
    <dgm:cxn modelId="{DFA5FF81-8540-4E61-893D-EE851428B54A}" type="presParOf" srcId="{0A56EE4F-28D1-47FE-98C6-6265BFE63517}" destId="{1F26F7F4-D8E6-4F66-AD79-87177AAB780C}" srcOrd="0" destOrd="0" presId="urn:microsoft.com/office/officeart/2008/layout/LinedList"/>
    <dgm:cxn modelId="{FAE8C1A1-0885-4BFD-98AA-F89766B00576}" type="presParOf" srcId="{0A56EE4F-28D1-47FE-98C6-6265BFE63517}" destId="{A4F165C9-91A7-48BE-90CA-172A74138C00}" srcOrd="1" destOrd="0" presId="urn:microsoft.com/office/officeart/2008/layout/LinedList"/>
    <dgm:cxn modelId="{FD9B6A37-BEC6-4A3D-8DB6-4877D77223B5}" type="presParOf" srcId="{A4F165C9-91A7-48BE-90CA-172A74138C00}" destId="{52E333AE-D142-435A-805F-C96DCA562ED9}" srcOrd="0" destOrd="0" presId="urn:microsoft.com/office/officeart/2008/layout/LinedList"/>
    <dgm:cxn modelId="{378C1B5E-2944-4ABD-96DC-61BE4BBEA3DB}" type="presParOf" srcId="{A4F165C9-91A7-48BE-90CA-172A74138C00}" destId="{77DAA74B-53D2-4E56-BEDB-52BED3C77CE5}" srcOrd="1" destOrd="0" presId="urn:microsoft.com/office/officeart/2008/layout/LinedList"/>
    <dgm:cxn modelId="{81F4E430-7C66-4BCF-A07D-EC1D85572F9F}" type="presParOf" srcId="{77DAA74B-53D2-4E56-BEDB-52BED3C77CE5}" destId="{00164CC6-FEAB-4400-AEAE-E9B8A8B8BE33}" srcOrd="0" destOrd="0" presId="urn:microsoft.com/office/officeart/2008/layout/LinedList"/>
    <dgm:cxn modelId="{7A09847F-B55D-4DDA-B585-99CB0DBBABAF}" type="presParOf" srcId="{77DAA74B-53D2-4E56-BEDB-52BED3C77CE5}" destId="{5DF51B92-AE98-4DEB-94DF-E0B68A9C1BBC}" srcOrd="1" destOrd="0" presId="urn:microsoft.com/office/officeart/2008/layout/LinedList"/>
    <dgm:cxn modelId="{FC9244A2-401A-4211-8306-7CE87277F655}" type="presParOf" srcId="{77DAA74B-53D2-4E56-BEDB-52BED3C77CE5}" destId="{327C8ADF-EC0B-4536-8AAF-3BA0F7310C3B}" srcOrd="2" destOrd="0" presId="urn:microsoft.com/office/officeart/2008/layout/LinedList"/>
    <dgm:cxn modelId="{B25A7D03-6307-4D56-B0A7-535F52F0FACD}" type="presParOf" srcId="{A4F165C9-91A7-48BE-90CA-172A74138C00}" destId="{0FB1F775-09BD-4E91-A5AB-40F60CA09C19}" srcOrd="2" destOrd="0" presId="urn:microsoft.com/office/officeart/2008/layout/LinedList"/>
    <dgm:cxn modelId="{234E412A-F712-40D0-B5F6-11736DAEBCEA}" type="presParOf" srcId="{A4F165C9-91A7-48BE-90CA-172A74138C00}" destId="{B63B3396-E915-467E-A3ED-82EF6161186B}" srcOrd="3" destOrd="0" presId="urn:microsoft.com/office/officeart/2008/layout/LinedList"/>
    <dgm:cxn modelId="{DAA55CC4-C710-4489-950C-0D83FA506163}" type="presParOf" srcId="{A4F165C9-91A7-48BE-90CA-172A74138C00}" destId="{5208302F-C40F-4347-8DEC-75D5559AE728}" srcOrd="4" destOrd="0" presId="urn:microsoft.com/office/officeart/2008/layout/LinedList"/>
    <dgm:cxn modelId="{73BCDA2B-AF92-4DB5-A89E-072E00C788E2}" type="presParOf" srcId="{5208302F-C40F-4347-8DEC-75D5559AE728}" destId="{70A4B688-CF64-455E-A389-651752A5FE8F}" srcOrd="0" destOrd="0" presId="urn:microsoft.com/office/officeart/2008/layout/LinedList"/>
    <dgm:cxn modelId="{05817205-C637-4192-86CC-C952D6E56E15}" type="presParOf" srcId="{5208302F-C40F-4347-8DEC-75D5559AE728}" destId="{3A2B7C73-6636-4DA2-A488-6B734DC065D4}" srcOrd="1" destOrd="0" presId="urn:microsoft.com/office/officeart/2008/layout/LinedList"/>
    <dgm:cxn modelId="{568118C7-74AD-46AA-93B6-DFD3AB5947DB}" type="presParOf" srcId="{5208302F-C40F-4347-8DEC-75D5559AE728}" destId="{6E35D6BB-B811-4239-B529-79DAE84E81A8}" srcOrd="2" destOrd="0" presId="urn:microsoft.com/office/officeart/2008/layout/LinedList"/>
    <dgm:cxn modelId="{D763E74A-6100-4ADB-838A-26887DCB60D1}" type="presParOf" srcId="{A4F165C9-91A7-48BE-90CA-172A74138C00}" destId="{3A63ACA2-826C-4B1E-BC03-E1436D53B9CE}" srcOrd="5" destOrd="0" presId="urn:microsoft.com/office/officeart/2008/layout/LinedList"/>
    <dgm:cxn modelId="{98D0EE9F-C656-4A77-8675-58F63ED4EE08}" type="presParOf" srcId="{A4F165C9-91A7-48BE-90CA-172A74138C00}" destId="{F2FC9BAE-6666-4642-8DB4-5B9855320784}" srcOrd="6" destOrd="0" presId="urn:microsoft.com/office/officeart/2008/layout/LinedList"/>
    <dgm:cxn modelId="{A527081F-C7F3-4A48-8C32-9B0A25BD79E9}" type="presParOf" srcId="{A4F165C9-91A7-48BE-90CA-172A74138C00}" destId="{FFFFD6F0-E3F0-44CD-A7AC-8BFA2BF44618}" srcOrd="7" destOrd="0" presId="urn:microsoft.com/office/officeart/2008/layout/LinedList"/>
    <dgm:cxn modelId="{BB37F4CB-2F5C-4449-A262-39BD9B0FF26C}" type="presParOf" srcId="{FFFFD6F0-E3F0-44CD-A7AC-8BFA2BF44618}" destId="{73E8FB9E-4E82-407F-AB15-55751BAA6057}" srcOrd="0" destOrd="0" presId="urn:microsoft.com/office/officeart/2008/layout/LinedList"/>
    <dgm:cxn modelId="{F5E6596A-A582-4E28-B1DD-D65BDEC2DFF8}" type="presParOf" srcId="{FFFFD6F0-E3F0-44CD-A7AC-8BFA2BF44618}" destId="{3327F909-E6C5-40A9-83BA-81E1FB684C7B}" srcOrd="1" destOrd="0" presId="urn:microsoft.com/office/officeart/2008/layout/LinedList"/>
    <dgm:cxn modelId="{3961CA7D-DFE5-45C6-89E1-5035FCF2893D}" type="presParOf" srcId="{FFFFD6F0-E3F0-44CD-A7AC-8BFA2BF44618}" destId="{96EF63D4-02F6-49F8-BE4D-0EB20B98FDA1}" srcOrd="2" destOrd="0" presId="urn:microsoft.com/office/officeart/2008/layout/LinedList"/>
    <dgm:cxn modelId="{9D97EB86-5712-44EC-9D94-91ED24761151}" type="presParOf" srcId="{A4F165C9-91A7-48BE-90CA-172A74138C00}" destId="{C070FDB0-36C1-4A52-9693-47FE755458C0}" srcOrd="8" destOrd="0" presId="urn:microsoft.com/office/officeart/2008/layout/LinedList"/>
    <dgm:cxn modelId="{8535BEDA-A7A6-42AD-939B-4BA9700AFC57}" type="presParOf" srcId="{A4F165C9-91A7-48BE-90CA-172A74138C00}" destId="{C7E42FD9-0477-4EBA-844D-2FFC1A0A15BF}" srcOrd="9" destOrd="0" presId="urn:microsoft.com/office/officeart/2008/layout/LinedList"/>
    <dgm:cxn modelId="{9CAA99DF-E752-439A-A81F-1EB664A7A579}" type="presParOf" srcId="{A4F165C9-91A7-48BE-90CA-172A74138C00}" destId="{EA6A5276-C66D-424B-91BE-E56ED5A26351}" srcOrd="10" destOrd="0" presId="urn:microsoft.com/office/officeart/2008/layout/LinedList"/>
    <dgm:cxn modelId="{4B0D49D6-EBCA-457C-A392-23E760207059}" type="presParOf" srcId="{EA6A5276-C66D-424B-91BE-E56ED5A26351}" destId="{53386BB6-3EB8-40A7-8B68-7BFF847E8C51}" srcOrd="0" destOrd="0" presId="urn:microsoft.com/office/officeart/2008/layout/LinedList"/>
    <dgm:cxn modelId="{EA9CCF79-F9F2-450C-AEC4-A71A969927BD}" type="presParOf" srcId="{EA6A5276-C66D-424B-91BE-E56ED5A26351}" destId="{FC65938C-AD92-4D25-AD8A-949DEC23754C}" srcOrd="1" destOrd="0" presId="urn:microsoft.com/office/officeart/2008/layout/LinedList"/>
    <dgm:cxn modelId="{AC9D6E5F-40BB-4F2B-BF07-6BCD8DB027A4}" type="presParOf" srcId="{EA6A5276-C66D-424B-91BE-E56ED5A26351}" destId="{42CA3BDF-997F-4AC4-B72C-CE47E72D1746}" srcOrd="2" destOrd="0" presId="urn:microsoft.com/office/officeart/2008/layout/LinedList"/>
    <dgm:cxn modelId="{1783CE54-D7DD-4AF1-ACEB-805A6BA1DA4B}" type="presParOf" srcId="{A4F165C9-91A7-48BE-90CA-172A74138C00}" destId="{5DB14814-AE71-42CF-9BB4-B95D9DD73DAB}" srcOrd="11" destOrd="0" presId="urn:microsoft.com/office/officeart/2008/layout/LinedList"/>
    <dgm:cxn modelId="{BCBDEAA1-C77D-422A-ADCF-8ACECFC2ADFF}" type="presParOf" srcId="{A4F165C9-91A7-48BE-90CA-172A74138C00}" destId="{9D507E2A-14F0-4DD0-857F-919861C663B7}" srcOrd="12" destOrd="0" presId="urn:microsoft.com/office/officeart/2008/layout/LinedList"/>
    <dgm:cxn modelId="{4DF8C65F-6F97-4636-979E-A8D2C263277C}" type="presParOf" srcId="{A4F165C9-91A7-48BE-90CA-172A74138C00}" destId="{30077313-BE91-4119-81F9-0A4F1FAA3034}" srcOrd="13" destOrd="0" presId="urn:microsoft.com/office/officeart/2008/layout/LinedList"/>
    <dgm:cxn modelId="{07F86808-22D3-483F-B91E-E401A05D5530}" type="presParOf" srcId="{30077313-BE91-4119-81F9-0A4F1FAA3034}" destId="{DCC1B802-4A64-4255-8094-E8406D6607F5}" srcOrd="0" destOrd="0" presId="urn:microsoft.com/office/officeart/2008/layout/LinedList"/>
    <dgm:cxn modelId="{2861BB6C-3E0D-4F75-BB4B-3C88F996019F}" type="presParOf" srcId="{30077313-BE91-4119-81F9-0A4F1FAA3034}" destId="{7B3895B9-E5EE-4A6A-939F-E3BABAD911BF}" srcOrd="1" destOrd="0" presId="urn:microsoft.com/office/officeart/2008/layout/LinedList"/>
    <dgm:cxn modelId="{BFD5E804-35D3-4B30-921D-38BC74C7BCC3}" type="presParOf" srcId="{30077313-BE91-4119-81F9-0A4F1FAA3034}" destId="{A02D1331-F08A-4B17-8EF9-5F069CA4E47E}" srcOrd="2" destOrd="0" presId="urn:microsoft.com/office/officeart/2008/layout/LinedList"/>
    <dgm:cxn modelId="{FA885A21-926D-4BBF-94F9-FDBB964CC9EA}" type="presParOf" srcId="{A4F165C9-91A7-48BE-90CA-172A74138C00}" destId="{F6C6897D-3E36-429A-A4F8-C7CE7D367ED2}" srcOrd="14" destOrd="0" presId="urn:microsoft.com/office/officeart/2008/layout/LinedList"/>
    <dgm:cxn modelId="{3C9BF14D-02DF-4017-82A0-102CEEC9CD80}" type="presParOf" srcId="{A4F165C9-91A7-48BE-90CA-172A74138C00}" destId="{6D982F44-14BD-47E2-86F8-9FC3B2BAD457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20CE5B-F13E-4F42-8C71-30D3902A773C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BD4345BE-9E51-4945-883E-BCF5BE85C988}">
      <dgm:prSet phldrT="[Texto]"/>
      <dgm:spPr/>
      <dgm:t>
        <a:bodyPr/>
        <a:lstStyle/>
        <a:p>
          <a:r>
            <a:rPr lang="es-MX" altLang="es-MX" dirty="0">
              <a:latin typeface="Montserrat" pitchFamily="2" charset="0"/>
            </a:rPr>
            <a:t>Estimación de factores de riesgo: </a:t>
          </a:r>
          <a:endParaRPr lang="es-MX" dirty="0"/>
        </a:p>
      </dgm:t>
    </dgm:pt>
    <dgm:pt modelId="{2E8AC2EE-AB68-4E07-9D4B-97D932585A75}" type="parTrans" cxnId="{9850A996-C84C-4507-8030-35F19F9D5F9B}">
      <dgm:prSet/>
      <dgm:spPr/>
      <dgm:t>
        <a:bodyPr/>
        <a:lstStyle/>
        <a:p>
          <a:endParaRPr lang="es-MX"/>
        </a:p>
      </dgm:t>
    </dgm:pt>
    <dgm:pt modelId="{A48A5922-3815-4F1D-A504-113CBCAD7C00}" type="sibTrans" cxnId="{9850A996-C84C-4507-8030-35F19F9D5F9B}">
      <dgm:prSet/>
      <dgm:spPr/>
      <dgm:t>
        <a:bodyPr/>
        <a:lstStyle/>
        <a:p>
          <a:endParaRPr lang="es-MX"/>
        </a:p>
      </dgm:t>
    </dgm:pt>
    <dgm:pt modelId="{B01AED72-68F8-494D-BB27-1190D1DB509C}" type="asst">
      <dgm:prSet phldrT="[Texto]"/>
      <dgm:spPr/>
      <dgm:t>
        <a:bodyPr/>
        <a:lstStyle/>
        <a:p>
          <a:r>
            <a:rPr lang="es-MX" dirty="0"/>
            <a:t>Predictores</a:t>
          </a:r>
        </a:p>
      </dgm:t>
    </dgm:pt>
    <dgm:pt modelId="{4CD548C3-A99B-4728-99B9-959E30E02B0A}" type="parTrans" cxnId="{D6FA9D68-D359-4BC8-B660-FDFE98B3C744}">
      <dgm:prSet/>
      <dgm:spPr/>
      <dgm:t>
        <a:bodyPr/>
        <a:lstStyle/>
        <a:p>
          <a:endParaRPr lang="es-MX"/>
        </a:p>
      </dgm:t>
    </dgm:pt>
    <dgm:pt modelId="{3CB0E2E7-F972-4177-95E0-973E903F58C3}" type="sibTrans" cxnId="{D6FA9D68-D359-4BC8-B660-FDFE98B3C744}">
      <dgm:prSet/>
      <dgm:spPr/>
      <dgm:t>
        <a:bodyPr/>
        <a:lstStyle/>
        <a:p>
          <a:endParaRPr lang="es-MX"/>
        </a:p>
      </dgm:t>
    </dgm:pt>
    <dgm:pt modelId="{6831C557-41FC-4424-9FAE-BFFE968987BA}">
      <dgm:prSet/>
      <dgm:spPr/>
      <dgm:t>
        <a:bodyPr/>
        <a:lstStyle/>
        <a:p>
          <a:r>
            <a:rPr lang="es-MX" altLang="es-MX" dirty="0">
              <a:latin typeface="Montserrat" pitchFamily="2" charset="0"/>
            </a:rPr>
            <a:t>Enfermedad </a:t>
          </a:r>
        </a:p>
        <a:p>
          <a:r>
            <a:rPr lang="es-MX" altLang="es-MX" dirty="0">
              <a:latin typeface="Montserrat" pitchFamily="2" charset="0"/>
            </a:rPr>
            <a:t>grave </a:t>
          </a:r>
        </a:p>
      </dgm:t>
    </dgm:pt>
    <dgm:pt modelId="{EAC15E4A-D18F-4F47-9DBC-1476DC97ACB0}" type="parTrans" cxnId="{2CC5959D-46F7-4638-8A28-3E2D86CB38C6}">
      <dgm:prSet/>
      <dgm:spPr/>
      <dgm:t>
        <a:bodyPr/>
        <a:lstStyle/>
        <a:p>
          <a:endParaRPr lang="es-MX"/>
        </a:p>
      </dgm:t>
    </dgm:pt>
    <dgm:pt modelId="{5660C729-D9B0-4FC4-9A25-7E0820DA87DA}" type="sibTrans" cxnId="{2CC5959D-46F7-4638-8A28-3E2D86CB38C6}">
      <dgm:prSet/>
      <dgm:spPr/>
      <dgm:t>
        <a:bodyPr/>
        <a:lstStyle/>
        <a:p>
          <a:endParaRPr lang="es-MX"/>
        </a:p>
      </dgm:t>
    </dgm:pt>
    <dgm:pt modelId="{59ADFF87-57A3-43AF-948C-FB79A3EB1671}">
      <dgm:prSet/>
      <dgm:spPr/>
      <dgm:t>
        <a:bodyPr/>
        <a:lstStyle/>
        <a:p>
          <a:r>
            <a:rPr lang="es-MX" altLang="es-MX" dirty="0">
              <a:latin typeface="Montserrat" pitchFamily="2" charset="0"/>
            </a:rPr>
            <a:t>Muerte </a:t>
          </a:r>
        </a:p>
      </dgm:t>
    </dgm:pt>
    <dgm:pt modelId="{5F76FFC4-2C64-4D1B-B54C-EE93EA2D4776}" type="parTrans" cxnId="{2F6BD14C-3E67-4CBA-9185-4D39C574BC82}">
      <dgm:prSet/>
      <dgm:spPr/>
      <dgm:t>
        <a:bodyPr/>
        <a:lstStyle/>
        <a:p>
          <a:endParaRPr lang="es-MX"/>
        </a:p>
      </dgm:t>
    </dgm:pt>
    <dgm:pt modelId="{C9BD46EF-2ACA-449A-AFCE-08816B4148D6}" type="sibTrans" cxnId="{2F6BD14C-3E67-4CBA-9185-4D39C574BC82}">
      <dgm:prSet/>
      <dgm:spPr/>
      <dgm:t>
        <a:bodyPr/>
        <a:lstStyle/>
        <a:p>
          <a:endParaRPr lang="es-MX"/>
        </a:p>
      </dgm:t>
    </dgm:pt>
    <dgm:pt modelId="{1AC615DE-3EB7-4CEB-91E3-920AFBA2821B}" type="pres">
      <dgm:prSet presAssocID="{1520CE5B-F13E-4F42-8C71-30D3902A773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640E435-D255-4ACB-9203-409B2A82CE17}" type="pres">
      <dgm:prSet presAssocID="{BD4345BE-9E51-4945-883E-BCF5BE85C988}" presName="hierRoot1" presStyleCnt="0">
        <dgm:presLayoutVars>
          <dgm:hierBranch val="init"/>
        </dgm:presLayoutVars>
      </dgm:prSet>
      <dgm:spPr/>
    </dgm:pt>
    <dgm:pt modelId="{52194864-D769-48E0-9644-1DD071711FA8}" type="pres">
      <dgm:prSet presAssocID="{BD4345BE-9E51-4945-883E-BCF5BE85C988}" presName="rootComposite1" presStyleCnt="0"/>
      <dgm:spPr/>
    </dgm:pt>
    <dgm:pt modelId="{320E647E-89C8-4A81-9313-8FD7EEDEE652}" type="pres">
      <dgm:prSet presAssocID="{BD4345BE-9E51-4945-883E-BCF5BE85C988}" presName="rootText1" presStyleLbl="node0" presStyleIdx="0" presStyleCnt="1" custScaleY="24007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68BE0E5-C02E-44B8-8CC0-855A4CC86768}" type="pres">
      <dgm:prSet presAssocID="{BD4345BE-9E51-4945-883E-BCF5BE85C988}" presName="rootConnector1" presStyleLbl="node1" presStyleIdx="0" presStyleCnt="0"/>
      <dgm:spPr/>
      <dgm:t>
        <a:bodyPr/>
        <a:lstStyle/>
        <a:p>
          <a:endParaRPr lang="es-MX"/>
        </a:p>
      </dgm:t>
    </dgm:pt>
    <dgm:pt modelId="{398C56CB-D3EA-4236-BB04-3FCDDCFFD370}" type="pres">
      <dgm:prSet presAssocID="{BD4345BE-9E51-4945-883E-BCF5BE85C988}" presName="hierChild2" presStyleCnt="0"/>
      <dgm:spPr/>
    </dgm:pt>
    <dgm:pt modelId="{D04B0AE0-5585-4237-9D66-E1545FB68075}" type="pres">
      <dgm:prSet presAssocID="{EAC15E4A-D18F-4F47-9DBC-1476DC97ACB0}" presName="Name64" presStyleLbl="parChTrans1D2" presStyleIdx="0" presStyleCnt="3"/>
      <dgm:spPr/>
      <dgm:t>
        <a:bodyPr/>
        <a:lstStyle/>
        <a:p>
          <a:endParaRPr lang="es-MX"/>
        </a:p>
      </dgm:t>
    </dgm:pt>
    <dgm:pt modelId="{9413AA06-415C-4E39-9D7A-9ECAFC54BE20}" type="pres">
      <dgm:prSet presAssocID="{6831C557-41FC-4424-9FAE-BFFE968987BA}" presName="hierRoot2" presStyleCnt="0">
        <dgm:presLayoutVars>
          <dgm:hierBranch val="init"/>
        </dgm:presLayoutVars>
      </dgm:prSet>
      <dgm:spPr/>
    </dgm:pt>
    <dgm:pt modelId="{52A0AC35-DD03-4E6E-8C90-FED75126CD9C}" type="pres">
      <dgm:prSet presAssocID="{6831C557-41FC-4424-9FAE-BFFE968987BA}" presName="rootComposite" presStyleCnt="0"/>
      <dgm:spPr/>
    </dgm:pt>
    <dgm:pt modelId="{338578AA-562C-442F-A3BD-F0B8972D46AA}" type="pres">
      <dgm:prSet presAssocID="{6831C557-41FC-4424-9FAE-BFFE968987BA}" presName="rootText" presStyleLbl="node2" presStyleIdx="0" presStyleCnt="2" custScaleY="18742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4CE845F-950E-4CE5-84B2-F95FAFEA9C53}" type="pres">
      <dgm:prSet presAssocID="{6831C557-41FC-4424-9FAE-BFFE968987BA}" presName="rootConnector" presStyleLbl="node2" presStyleIdx="0" presStyleCnt="2"/>
      <dgm:spPr/>
      <dgm:t>
        <a:bodyPr/>
        <a:lstStyle/>
        <a:p>
          <a:endParaRPr lang="es-MX"/>
        </a:p>
      </dgm:t>
    </dgm:pt>
    <dgm:pt modelId="{2D5E05B0-A276-4C3E-B4A4-0AC3195EC2AB}" type="pres">
      <dgm:prSet presAssocID="{6831C557-41FC-4424-9FAE-BFFE968987BA}" presName="hierChild4" presStyleCnt="0"/>
      <dgm:spPr/>
    </dgm:pt>
    <dgm:pt modelId="{6B0857B6-0AF3-4C37-AF9B-3DCC531CDD48}" type="pres">
      <dgm:prSet presAssocID="{6831C557-41FC-4424-9FAE-BFFE968987BA}" presName="hierChild5" presStyleCnt="0"/>
      <dgm:spPr/>
    </dgm:pt>
    <dgm:pt modelId="{D68DDBF8-B2B2-4EDF-B110-22E95FC3B5CE}" type="pres">
      <dgm:prSet presAssocID="{5F76FFC4-2C64-4D1B-B54C-EE93EA2D4776}" presName="Name64" presStyleLbl="parChTrans1D2" presStyleIdx="1" presStyleCnt="3"/>
      <dgm:spPr/>
      <dgm:t>
        <a:bodyPr/>
        <a:lstStyle/>
        <a:p>
          <a:endParaRPr lang="es-MX"/>
        </a:p>
      </dgm:t>
    </dgm:pt>
    <dgm:pt modelId="{7CE27109-BB3A-45F6-8152-3072D43E615F}" type="pres">
      <dgm:prSet presAssocID="{59ADFF87-57A3-43AF-948C-FB79A3EB1671}" presName="hierRoot2" presStyleCnt="0">
        <dgm:presLayoutVars>
          <dgm:hierBranch val="init"/>
        </dgm:presLayoutVars>
      </dgm:prSet>
      <dgm:spPr/>
    </dgm:pt>
    <dgm:pt modelId="{6411D7D3-F045-40AB-A054-AD69BA2EE0AC}" type="pres">
      <dgm:prSet presAssocID="{59ADFF87-57A3-43AF-948C-FB79A3EB1671}" presName="rootComposite" presStyleCnt="0"/>
      <dgm:spPr/>
    </dgm:pt>
    <dgm:pt modelId="{E946FAED-1CEA-4842-BCAC-A9EA2B6B8E6A}" type="pres">
      <dgm:prSet presAssocID="{59ADFF87-57A3-43AF-948C-FB79A3EB1671}" presName="rootText" presStyleLbl="node2" presStyleIdx="1" presStyleCnt="2" custScaleY="17114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17826DB-159B-4F9B-83C3-233DBEE33E21}" type="pres">
      <dgm:prSet presAssocID="{59ADFF87-57A3-43AF-948C-FB79A3EB1671}" presName="rootConnector" presStyleLbl="node2" presStyleIdx="1" presStyleCnt="2"/>
      <dgm:spPr/>
      <dgm:t>
        <a:bodyPr/>
        <a:lstStyle/>
        <a:p>
          <a:endParaRPr lang="es-MX"/>
        </a:p>
      </dgm:t>
    </dgm:pt>
    <dgm:pt modelId="{CF7A4BD9-F3EF-48F3-B357-D56DD48CAA3C}" type="pres">
      <dgm:prSet presAssocID="{59ADFF87-57A3-43AF-948C-FB79A3EB1671}" presName="hierChild4" presStyleCnt="0"/>
      <dgm:spPr/>
    </dgm:pt>
    <dgm:pt modelId="{549CC1D4-9718-4C02-85EB-E5F7B2F7FBEA}" type="pres">
      <dgm:prSet presAssocID="{59ADFF87-57A3-43AF-948C-FB79A3EB1671}" presName="hierChild5" presStyleCnt="0"/>
      <dgm:spPr/>
    </dgm:pt>
    <dgm:pt modelId="{7F7E7572-ECA3-42A7-A4F4-8D2F24ECFF7E}" type="pres">
      <dgm:prSet presAssocID="{BD4345BE-9E51-4945-883E-BCF5BE85C988}" presName="hierChild3" presStyleCnt="0"/>
      <dgm:spPr/>
    </dgm:pt>
    <dgm:pt modelId="{C3F7313C-8431-498B-BBF6-75C4A28BBA34}" type="pres">
      <dgm:prSet presAssocID="{4CD548C3-A99B-4728-99B9-959E30E02B0A}" presName="Name115" presStyleLbl="parChTrans1D2" presStyleIdx="2" presStyleCnt="3"/>
      <dgm:spPr/>
      <dgm:t>
        <a:bodyPr/>
        <a:lstStyle/>
        <a:p>
          <a:endParaRPr lang="es-MX"/>
        </a:p>
      </dgm:t>
    </dgm:pt>
    <dgm:pt modelId="{03FDEA2C-F15D-4090-AB45-DC4AD2E4D9E8}" type="pres">
      <dgm:prSet presAssocID="{B01AED72-68F8-494D-BB27-1190D1DB509C}" presName="hierRoot3" presStyleCnt="0">
        <dgm:presLayoutVars>
          <dgm:hierBranch val="init"/>
        </dgm:presLayoutVars>
      </dgm:prSet>
      <dgm:spPr/>
    </dgm:pt>
    <dgm:pt modelId="{C0DCFACE-CE29-4B9F-B8A2-D98D3D2C3E3B}" type="pres">
      <dgm:prSet presAssocID="{B01AED72-68F8-494D-BB27-1190D1DB509C}" presName="rootComposite3" presStyleCnt="0"/>
      <dgm:spPr/>
    </dgm:pt>
    <dgm:pt modelId="{7E5A8FF5-53BD-40A6-AFAE-138EE33E28D3}" type="pres">
      <dgm:prSet presAssocID="{B01AED72-68F8-494D-BB27-1190D1DB509C}" presName="rootText3" presStyleLbl="asst1" presStyleIdx="0" presStyleCnt="1" custScaleY="18834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E6BEB41-0798-49B3-8578-2AD2178EA22A}" type="pres">
      <dgm:prSet presAssocID="{B01AED72-68F8-494D-BB27-1190D1DB509C}" presName="rootConnector3" presStyleLbl="asst1" presStyleIdx="0" presStyleCnt="1"/>
      <dgm:spPr/>
      <dgm:t>
        <a:bodyPr/>
        <a:lstStyle/>
        <a:p>
          <a:endParaRPr lang="es-MX"/>
        </a:p>
      </dgm:t>
    </dgm:pt>
    <dgm:pt modelId="{FD62DA1A-4D59-4218-A0AC-5A4E7234FEFF}" type="pres">
      <dgm:prSet presAssocID="{B01AED72-68F8-494D-BB27-1190D1DB509C}" presName="hierChild6" presStyleCnt="0"/>
      <dgm:spPr/>
    </dgm:pt>
    <dgm:pt modelId="{19B2145D-7486-4DEA-B330-2D9BBAE38A1B}" type="pres">
      <dgm:prSet presAssocID="{B01AED72-68F8-494D-BB27-1190D1DB509C}" presName="hierChild7" presStyleCnt="0"/>
      <dgm:spPr/>
    </dgm:pt>
  </dgm:ptLst>
  <dgm:cxnLst>
    <dgm:cxn modelId="{9850A996-C84C-4507-8030-35F19F9D5F9B}" srcId="{1520CE5B-F13E-4F42-8C71-30D3902A773C}" destId="{BD4345BE-9E51-4945-883E-BCF5BE85C988}" srcOrd="0" destOrd="0" parTransId="{2E8AC2EE-AB68-4E07-9D4B-97D932585A75}" sibTransId="{A48A5922-3815-4F1D-A504-113CBCAD7C00}"/>
    <dgm:cxn modelId="{E5E4584A-73E5-4550-BF86-9D82189AE5AD}" type="presOf" srcId="{B01AED72-68F8-494D-BB27-1190D1DB509C}" destId="{7E5A8FF5-53BD-40A6-AFAE-138EE33E28D3}" srcOrd="0" destOrd="0" presId="urn:microsoft.com/office/officeart/2009/3/layout/HorizontalOrganizationChart"/>
    <dgm:cxn modelId="{BEF5B396-D24C-4534-9123-9468238F4FA5}" type="presOf" srcId="{BD4345BE-9E51-4945-883E-BCF5BE85C988}" destId="{320E647E-89C8-4A81-9313-8FD7EEDEE652}" srcOrd="0" destOrd="0" presId="urn:microsoft.com/office/officeart/2009/3/layout/HorizontalOrganizationChart"/>
    <dgm:cxn modelId="{7407BEDB-9F8B-458B-9CD3-4806BB2323D5}" type="presOf" srcId="{1520CE5B-F13E-4F42-8C71-30D3902A773C}" destId="{1AC615DE-3EB7-4CEB-91E3-920AFBA2821B}" srcOrd="0" destOrd="0" presId="urn:microsoft.com/office/officeart/2009/3/layout/HorizontalOrganizationChart"/>
    <dgm:cxn modelId="{B725DEC1-9400-4F96-88C0-4932D2C3BCDD}" type="presOf" srcId="{BD4345BE-9E51-4945-883E-BCF5BE85C988}" destId="{368BE0E5-C02E-44B8-8CC0-855A4CC86768}" srcOrd="1" destOrd="0" presId="urn:microsoft.com/office/officeart/2009/3/layout/HorizontalOrganizationChart"/>
    <dgm:cxn modelId="{97C77A7F-77DC-4022-BD6D-1B6663EB1D43}" type="presOf" srcId="{59ADFF87-57A3-43AF-948C-FB79A3EB1671}" destId="{E946FAED-1CEA-4842-BCAC-A9EA2B6B8E6A}" srcOrd="0" destOrd="0" presId="urn:microsoft.com/office/officeart/2009/3/layout/HorizontalOrganizationChart"/>
    <dgm:cxn modelId="{675AF553-68BC-4EDE-AE5D-26B1CF862B00}" type="presOf" srcId="{4CD548C3-A99B-4728-99B9-959E30E02B0A}" destId="{C3F7313C-8431-498B-BBF6-75C4A28BBA34}" srcOrd="0" destOrd="0" presId="urn:microsoft.com/office/officeart/2009/3/layout/HorizontalOrganizationChart"/>
    <dgm:cxn modelId="{F996480A-9FD3-46D8-B7E5-BD46A20183BA}" type="presOf" srcId="{5F76FFC4-2C64-4D1B-B54C-EE93EA2D4776}" destId="{D68DDBF8-B2B2-4EDF-B110-22E95FC3B5CE}" srcOrd="0" destOrd="0" presId="urn:microsoft.com/office/officeart/2009/3/layout/HorizontalOrganizationChart"/>
    <dgm:cxn modelId="{282A30D4-78DE-47FC-881C-745332D91900}" type="presOf" srcId="{6831C557-41FC-4424-9FAE-BFFE968987BA}" destId="{D4CE845F-950E-4CE5-84B2-F95FAFEA9C53}" srcOrd="1" destOrd="0" presId="urn:microsoft.com/office/officeart/2009/3/layout/HorizontalOrganizationChart"/>
    <dgm:cxn modelId="{2F6BD14C-3E67-4CBA-9185-4D39C574BC82}" srcId="{BD4345BE-9E51-4945-883E-BCF5BE85C988}" destId="{59ADFF87-57A3-43AF-948C-FB79A3EB1671}" srcOrd="1" destOrd="0" parTransId="{5F76FFC4-2C64-4D1B-B54C-EE93EA2D4776}" sibTransId="{C9BD46EF-2ACA-449A-AFCE-08816B4148D6}"/>
    <dgm:cxn modelId="{A5643D31-C6FC-42D2-83A2-2B2E61C228EA}" type="presOf" srcId="{B01AED72-68F8-494D-BB27-1190D1DB509C}" destId="{6E6BEB41-0798-49B3-8578-2AD2178EA22A}" srcOrd="1" destOrd="0" presId="urn:microsoft.com/office/officeart/2009/3/layout/HorizontalOrganizationChart"/>
    <dgm:cxn modelId="{898EE667-FDA8-42F3-9909-A47632B46CF7}" type="presOf" srcId="{EAC15E4A-D18F-4F47-9DBC-1476DC97ACB0}" destId="{D04B0AE0-5585-4237-9D66-E1545FB68075}" srcOrd="0" destOrd="0" presId="urn:microsoft.com/office/officeart/2009/3/layout/HorizontalOrganizationChart"/>
    <dgm:cxn modelId="{2CC5959D-46F7-4638-8A28-3E2D86CB38C6}" srcId="{BD4345BE-9E51-4945-883E-BCF5BE85C988}" destId="{6831C557-41FC-4424-9FAE-BFFE968987BA}" srcOrd="0" destOrd="0" parTransId="{EAC15E4A-D18F-4F47-9DBC-1476DC97ACB0}" sibTransId="{5660C729-D9B0-4FC4-9A25-7E0820DA87DA}"/>
    <dgm:cxn modelId="{833B3BBC-77FA-443A-B297-377B49EDEAAF}" type="presOf" srcId="{59ADFF87-57A3-43AF-948C-FB79A3EB1671}" destId="{217826DB-159B-4F9B-83C3-233DBEE33E21}" srcOrd="1" destOrd="0" presId="urn:microsoft.com/office/officeart/2009/3/layout/HorizontalOrganizationChart"/>
    <dgm:cxn modelId="{330FD647-FC6E-4251-B27C-910B69C488BD}" type="presOf" srcId="{6831C557-41FC-4424-9FAE-BFFE968987BA}" destId="{338578AA-562C-442F-A3BD-F0B8972D46AA}" srcOrd="0" destOrd="0" presId="urn:microsoft.com/office/officeart/2009/3/layout/HorizontalOrganizationChart"/>
    <dgm:cxn modelId="{D6FA9D68-D359-4BC8-B660-FDFE98B3C744}" srcId="{BD4345BE-9E51-4945-883E-BCF5BE85C988}" destId="{B01AED72-68F8-494D-BB27-1190D1DB509C}" srcOrd="2" destOrd="0" parTransId="{4CD548C3-A99B-4728-99B9-959E30E02B0A}" sibTransId="{3CB0E2E7-F972-4177-95E0-973E903F58C3}"/>
    <dgm:cxn modelId="{BE7C3E89-AB8D-4E3B-8D46-C89F512C245F}" type="presParOf" srcId="{1AC615DE-3EB7-4CEB-91E3-920AFBA2821B}" destId="{F640E435-D255-4ACB-9203-409B2A82CE17}" srcOrd="0" destOrd="0" presId="urn:microsoft.com/office/officeart/2009/3/layout/HorizontalOrganizationChart"/>
    <dgm:cxn modelId="{76AD9E7E-7869-4961-B977-8AB6D9D8B982}" type="presParOf" srcId="{F640E435-D255-4ACB-9203-409B2A82CE17}" destId="{52194864-D769-48E0-9644-1DD071711FA8}" srcOrd="0" destOrd="0" presId="urn:microsoft.com/office/officeart/2009/3/layout/HorizontalOrganizationChart"/>
    <dgm:cxn modelId="{D0C86660-7A29-4145-BFD1-82C2925F232D}" type="presParOf" srcId="{52194864-D769-48E0-9644-1DD071711FA8}" destId="{320E647E-89C8-4A81-9313-8FD7EEDEE652}" srcOrd="0" destOrd="0" presId="urn:microsoft.com/office/officeart/2009/3/layout/HorizontalOrganizationChart"/>
    <dgm:cxn modelId="{25A4A2F8-ED2D-4B16-8938-1C5CAB054BEC}" type="presParOf" srcId="{52194864-D769-48E0-9644-1DD071711FA8}" destId="{368BE0E5-C02E-44B8-8CC0-855A4CC86768}" srcOrd="1" destOrd="0" presId="urn:microsoft.com/office/officeart/2009/3/layout/HorizontalOrganizationChart"/>
    <dgm:cxn modelId="{E9C699C4-B727-4055-A883-B2418AB36409}" type="presParOf" srcId="{F640E435-D255-4ACB-9203-409B2A82CE17}" destId="{398C56CB-D3EA-4236-BB04-3FCDDCFFD370}" srcOrd="1" destOrd="0" presId="urn:microsoft.com/office/officeart/2009/3/layout/HorizontalOrganizationChart"/>
    <dgm:cxn modelId="{B715DC1F-ED94-43E8-A156-59381E663FA8}" type="presParOf" srcId="{398C56CB-D3EA-4236-BB04-3FCDDCFFD370}" destId="{D04B0AE0-5585-4237-9D66-E1545FB68075}" srcOrd="0" destOrd="0" presId="urn:microsoft.com/office/officeart/2009/3/layout/HorizontalOrganizationChart"/>
    <dgm:cxn modelId="{3ABD25A5-7F22-4831-A94E-AB51FA834155}" type="presParOf" srcId="{398C56CB-D3EA-4236-BB04-3FCDDCFFD370}" destId="{9413AA06-415C-4E39-9D7A-9ECAFC54BE20}" srcOrd="1" destOrd="0" presId="urn:microsoft.com/office/officeart/2009/3/layout/HorizontalOrganizationChart"/>
    <dgm:cxn modelId="{D1C8A0B4-07BD-451F-B6DC-AC68D6D11B6C}" type="presParOf" srcId="{9413AA06-415C-4E39-9D7A-9ECAFC54BE20}" destId="{52A0AC35-DD03-4E6E-8C90-FED75126CD9C}" srcOrd="0" destOrd="0" presId="urn:microsoft.com/office/officeart/2009/3/layout/HorizontalOrganizationChart"/>
    <dgm:cxn modelId="{E84D7618-796E-4229-B7A1-60760ED83FCF}" type="presParOf" srcId="{52A0AC35-DD03-4E6E-8C90-FED75126CD9C}" destId="{338578AA-562C-442F-A3BD-F0B8972D46AA}" srcOrd="0" destOrd="0" presId="urn:microsoft.com/office/officeart/2009/3/layout/HorizontalOrganizationChart"/>
    <dgm:cxn modelId="{61154249-8138-48C3-9147-E16DCBEAAE3E}" type="presParOf" srcId="{52A0AC35-DD03-4E6E-8C90-FED75126CD9C}" destId="{D4CE845F-950E-4CE5-84B2-F95FAFEA9C53}" srcOrd="1" destOrd="0" presId="urn:microsoft.com/office/officeart/2009/3/layout/HorizontalOrganizationChart"/>
    <dgm:cxn modelId="{F8EA1E6C-BCD9-4A06-BEF5-F51805FFCAC2}" type="presParOf" srcId="{9413AA06-415C-4E39-9D7A-9ECAFC54BE20}" destId="{2D5E05B0-A276-4C3E-B4A4-0AC3195EC2AB}" srcOrd="1" destOrd="0" presId="urn:microsoft.com/office/officeart/2009/3/layout/HorizontalOrganizationChart"/>
    <dgm:cxn modelId="{8FA50D55-D616-4719-845B-FFC66AC8A4F6}" type="presParOf" srcId="{9413AA06-415C-4E39-9D7A-9ECAFC54BE20}" destId="{6B0857B6-0AF3-4C37-AF9B-3DCC531CDD48}" srcOrd="2" destOrd="0" presId="urn:microsoft.com/office/officeart/2009/3/layout/HorizontalOrganizationChart"/>
    <dgm:cxn modelId="{9B55B066-9573-461D-B818-D0EEABA3D8FF}" type="presParOf" srcId="{398C56CB-D3EA-4236-BB04-3FCDDCFFD370}" destId="{D68DDBF8-B2B2-4EDF-B110-22E95FC3B5CE}" srcOrd="2" destOrd="0" presId="urn:microsoft.com/office/officeart/2009/3/layout/HorizontalOrganizationChart"/>
    <dgm:cxn modelId="{B92BDF53-8C5D-46D8-8DCD-D2AE45A8E8DD}" type="presParOf" srcId="{398C56CB-D3EA-4236-BB04-3FCDDCFFD370}" destId="{7CE27109-BB3A-45F6-8152-3072D43E615F}" srcOrd="3" destOrd="0" presId="urn:microsoft.com/office/officeart/2009/3/layout/HorizontalOrganizationChart"/>
    <dgm:cxn modelId="{C02AE1D3-3086-44E5-A8AD-7218FC07150C}" type="presParOf" srcId="{7CE27109-BB3A-45F6-8152-3072D43E615F}" destId="{6411D7D3-F045-40AB-A054-AD69BA2EE0AC}" srcOrd="0" destOrd="0" presId="urn:microsoft.com/office/officeart/2009/3/layout/HorizontalOrganizationChart"/>
    <dgm:cxn modelId="{360EF9CE-EC14-4CE1-9861-B5FAB069FA6E}" type="presParOf" srcId="{6411D7D3-F045-40AB-A054-AD69BA2EE0AC}" destId="{E946FAED-1CEA-4842-BCAC-A9EA2B6B8E6A}" srcOrd="0" destOrd="0" presId="urn:microsoft.com/office/officeart/2009/3/layout/HorizontalOrganizationChart"/>
    <dgm:cxn modelId="{B693C294-5158-48DB-BC4D-1F34345C9346}" type="presParOf" srcId="{6411D7D3-F045-40AB-A054-AD69BA2EE0AC}" destId="{217826DB-159B-4F9B-83C3-233DBEE33E21}" srcOrd="1" destOrd="0" presId="urn:microsoft.com/office/officeart/2009/3/layout/HorizontalOrganizationChart"/>
    <dgm:cxn modelId="{6D27577C-C695-4D51-BC13-0A608A69B5FE}" type="presParOf" srcId="{7CE27109-BB3A-45F6-8152-3072D43E615F}" destId="{CF7A4BD9-F3EF-48F3-B357-D56DD48CAA3C}" srcOrd="1" destOrd="0" presId="urn:microsoft.com/office/officeart/2009/3/layout/HorizontalOrganizationChart"/>
    <dgm:cxn modelId="{5EFB0FC2-8811-4535-AF0F-94C40ACFE163}" type="presParOf" srcId="{7CE27109-BB3A-45F6-8152-3072D43E615F}" destId="{549CC1D4-9718-4C02-85EB-E5F7B2F7FBEA}" srcOrd="2" destOrd="0" presId="urn:microsoft.com/office/officeart/2009/3/layout/HorizontalOrganizationChart"/>
    <dgm:cxn modelId="{4F4FD3A5-38B4-440D-A0E6-74B653A42AC8}" type="presParOf" srcId="{F640E435-D255-4ACB-9203-409B2A82CE17}" destId="{7F7E7572-ECA3-42A7-A4F4-8D2F24ECFF7E}" srcOrd="2" destOrd="0" presId="urn:microsoft.com/office/officeart/2009/3/layout/HorizontalOrganizationChart"/>
    <dgm:cxn modelId="{05970AEE-914F-424D-A73D-ECC3E28C9C30}" type="presParOf" srcId="{7F7E7572-ECA3-42A7-A4F4-8D2F24ECFF7E}" destId="{C3F7313C-8431-498B-BBF6-75C4A28BBA34}" srcOrd="0" destOrd="0" presId="urn:microsoft.com/office/officeart/2009/3/layout/HorizontalOrganizationChart"/>
    <dgm:cxn modelId="{7BE7D858-7B88-4334-AC50-46BD5AB8E8D8}" type="presParOf" srcId="{7F7E7572-ECA3-42A7-A4F4-8D2F24ECFF7E}" destId="{03FDEA2C-F15D-4090-AB45-DC4AD2E4D9E8}" srcOrd="1" destOrd="0" presId="urn:microsoft.com/office/officeart/2009/3/layout/HorizontalOrganizationChart"/>
    <dgm:cxn modelId="{4181868E-EA69-4980-B9FB-2D37F9F913F5}" type="presParOf" srcId="{03FDEA2C-F15D-4090-AB45-DC4AD2E4D9E8}" destId="{C0DCFACE-CE29-4B9F-B8A2-D98D3D2C3E3B}" srcOrd="0" destOrd="0" presId="urn:microsoft.com/office/officeart/2009/3/layout/HorizontalOrganizationChart"/>
    <dgm:cxn modelId="{41C594A4-5B48-4B1E-AED7-3EA6003B42C0}" type="presParOf" srcId="{C0DCFACE-CE29-4B9F-B8A2-D98D3D2C3E3B}" destId="{7E5A8FF5-53BD-40A6-AFAE-138EE33E28D3}" srcOrd="0" destOrd="0" presId="urn:microsoft.com/office/officeart/2009/3/layout/HorizontalOrganizationChart"/>
    <dgm:cxn modelId="{F81FB7E7-7008-4184-8838-EE7E9CFAC17C}" type="presParOf" srcId="{C0DCFACE-CE29-4B9F-B8A2-D98D3D2C3E3B}" destId="{6E6BEB41-0798-49B3-8578-2AD2178EA22A}" srcOrd="1" destOrd="0" presId="urn:microsoft.com/office/officeart/2009/3/layout/HorizontalOrganizationChart"/>
    <dgm:cxn modelId="{83397E8E-2D42-40FA-BBCE-1395611F460E}" type="presParOf" srcId="{03FDEA2C-F15D-4090-AB45-DC4AD2E4D9E8}" destId="{FD62DA1A-4D59-4218-A0AC-5A4E7234FEFF}" srcOrd="1" destOrd="0" presId="urn:microsoft.com/office/officeart/2009/3/layout/HorizontalOrganizationChart"/>
    <dgm:cxn modelId="{D64A4A30-5D14-46C1-990B-DE50545B9BF4}" type="presParOf" srcId="{03FDEA2C-F15D-4090-AB45-DC4AD2E4D9E8}" destId="{19B2145D-7486-4DEA-B330-2D9BBAE38A1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745EC6-C0FE-42FB-8E95-F44392C43B7C}" type="doc">
      <dgm:prSet loTypeId="urn:microsoft.com/office/officeart/2005/8/layout/hList1" loCatId="list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F3C79B6E-1E35-4A72-8048-498ABD4EE8A7}">
      <dgm:prSet phldrT="[Texto]" custT="1"/>
      <dgm:spPr/>
      <dgm:t>
        <a:bodyPr/>
        <a:lstStyle/>
        <a:p>
          <a:pPr algn="ctr"/>
          <a:r>
            <a:rPr lang="es-MX" altLang="es-MX" sz="2400" b="1" dirty="0">
              <a:latin typeface="Montserrat" pitchFamily="2" charset="0"/>
            </a:rPr>
            <a:t>Tiempo medio desde el inicio de la enfermedad hasta:</a:t>
          </a:r>
          <a:r>
            <a:rPr lang="es-MX" altLang="es-MX" sz="2400" dirty="0">
              <a:latin typeface="Montserrat" pitchFamily="2" charset="0"/>
            </a:rPr>
            <a:t> </a:t>
          </a:r>
          <a:endParaRPr lang="es-MX" sz="2400" dirty="0"/>
        </a:p>
      </dgm:t>
    </dgm:pt>
    <dgm:pt modelId="{C7E79E29-9F9B-45B7-80F8-0DBF656E4F46}" type="parTrans" cxnId="{162B2E15-CFE8-4C58-AA13-D2AF83BFB09C}">
      <dgm:prSet/>
      <dgm:spPr/>
      <dgm:t>
        <a:bodyPr/>
        <a:lstStyle/>
        <a:p>
          <a:pPr algn="ctr"/>
          <a:endParaRPr lang="es-MX" sz="2400"/>
        </a:p>
      </dgm:t>
    </dgm:pt>
    <dgm:pt modelId="{3BA83193-E923-4FB2-833F-648A51692987}" type="sibTrans" cxnId="{162B2E15-CFE8-4C58-AA13-D2AF83BFB09C}">
      <dgm:prSet/>
      <dgm:spPr/>
      <dgm:t>
        <a:bodyPr/>
        <a:lstStyle/>
        <a:p>
          <a:pPr algn="ctr"/>
          <a:endParaRPr lang="es-MX" sz="2400"/>
        </a:p>
      </dgm:t>
    </dgm:pt>
    <dgm:pt modelId="{94A2D924-3F63-4A56-A393-65D46D5D0511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Egreso hospitalario      - 22 días - </a:t>
          </a:r>
        </a:p>
      </dgm:t>
    </dgm:pt>
    <dgm:pt modelId="{5186A610-54B0-4AD4-96FE-A72BA1CED019}" type="parTrans" cxnId="{04D39E22-8377-4818-96DF-84E1ADB093FD}">
      <dgm:prSet/>
      <dgm:spPr/>
      <dgm:t>
        <a:bodyPr/>
        <a:lstStyle/>
        <a:p>
          <a:pPr algn="ctr"/>
          <a:endParaRPr lang="es-MX" sz="2400"/>
        </a:p>
      </dgm:t>
    </dgm:pt>
    <dgm:pt modelId="{CB5C215B-2811-4120-BFDF-E01ADB806979}" type="sibTrans" cxnId="{04D39E22-8377-4818-96DF-84E1ADB093FD}">
      <dgm:prSet/>
      <dgm:spPr/>
      <dgm:t>
        <a:bodyPr/>
        <a:lstStyle/>
        <a:p>
          <a:pPr algn="ctr"/>
          <a:endParaRPr lang="es-MX" sz="2400"/>
        </a:p>
      </dgm:t>
    </dgm:pt>
    <dgm:pt modelId="{E5D3DF14-F001-4E67-BD24-DED11426587C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Muerte      - 18 días -</a:t>
          </a:r>
        </a:p>
      </dgm:t>
    </dgm:pt>
    <dgm:pt modelId="{1FFFAE46-9E77-40E4-8769-11E748BCAB30}" type="parTrans" cxnId="{B7575849-06E0-4E91-866E-5BCD689B8ECA}">
      <dgm:prSet/>
      <dgm:spPr/>
      <dgm:t>
        <a:bodyPr/>
        <a:lstStyle/>
        <a:p>
          <a:pPr algn="ctr"/>
          <a:endParaRPr lang="es-MX" sz="2400"/>
        </a:p>
      </dgm:t>
    </dgm:pt>
    <dgm:pt modelId="{D93011C3-4C13-47CF-9AE6-EDFD222AC187}" type="sibTrans" cxnId="{B7575849-06E0-4E91-866E-5BCD689B8ECA}">
      <dgm:prSet/>
      <dgm:spPr/>
      <dgm:t>
        <a:bodyPr/>
        <a:lstStyle/>
        <a:p>
          <a:pPr algn="ctr"/>
          <a:endParaRPr lang="es-MX" sz="2400"/>
        </a:p>
      </dgm:t>
    </dgm:pt>
    <dgm:pt modelId="{B870386A-60B2-4AB3-914E-03B6F7BF6A4D}">
      <dgm:prSet custT="1"/>
      <dgm:spPr/>
      <dgm:t>
        <a:bodyPr/>
        <a:lstStyle/>
        <a:p>
          <a:pPr algn="ctr"/>
          <a:r>
            <a:rPr lang="es-MX" altLang="es-MX" sz="2400" dirty="0">
              <a:latin typeface="Montserrat" pitchFamily="2" charset="0"/>
            </a:rPr>
            <a:t>Ventilación mecánica      - 14 días - </a:t>
          </a:r>
        </a:p>
      </dgm:t>
    </dgm:pt>
    <dgm:pt modelId="{E0201039-102A-4386-AB8C-E346557F2F25}" type="parTrans" cxnId="{113F02D0-09B8-4CEF-BBCD-4CFFFBEC77DB}">
      <dgm:prSet/>
      <dgm:spPr/>
      <dgm:t>
        <a:bodyPr/>
        <a:lstStyle/>
        <a:p>
          <a:pPr algn="ctr"/>
          <a:endParaRPr lang="es-MX" sz="2400"/>
        </a:p>
      </dgm:t>
    </dgm:pt>
    <dgm:pt modelId="{A61CDC58-5757-4F7F-BF6A-FBDFB650855F}" type="sibTrans" cxnId="{113F02D0-09B8-4CEF-BBCD-4CFFFBEC77DB}">
      <dgm:prSet/>
      <dgm:spPr/>
      <dgm:t>
        <a:bodyPr/>
        <a:lstStyle/>
        <a:p>
          <a:pPr algn="ctr"/>
          <a:endParaRPr lang="es-MX" sz="2400"/>
        </a:p>
      </dgm:t>
    </dgm:pt>
    <dgm:pt modelId="{870949B7-40F1-4AC6-B567-F37090F764B8}" type="pres">
      <dgm:prSet presAssocID="{70745EC6-C0FE-42FB-8E95-F44392C43B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88E232A-B6B7-40BD-98E5-6D562243E601}" type="pres">
      <dgm:prSet presAssocID="{F3C79B6E-1E35-4A72-8048-498ABD4EE8A7}" presName="composite" presStyleCnt="0"/>
      <dgm:spPr/>
    </dgm:pt>
    <dgm:pt modelId="{526BFC9D-68B8-4E17-8CAF-26C1DEA9B4FF}" type="pres">
      <dgm:prSet presAssocID="{F3C79B6E-1E35-4A72-8048-498ABD4EE8A7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E02BA0-5D32-42EE-AFEA-DAD9083F72E2}" type="pres">
      <dgm:prSet presAssocID="{F3C79B6E-1E35-4A72-8048-498ABD4EE8A7}" presName="desTx" presStyleLbl="alignAccFollowNode1" presStyleIdx="0" presStyleCnt="1" custLinFactNeighborY="270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62B2E15-CFE8-4C58-AA13-D2AF83BFB09C}" srcId="{70745EC6-C0FE-42FB-8E95-F44392C43B7C}" destId="{F3C79B6E-1E35-4A72-8048-498ABD4EE8A7}" srcOrd="0" destOrd="0" parTransId="{C7E79E29-9F9B-45B7-80F8-0DBF656E4F46}" sibTransId="{3BA83193-E923-4FB2-833F-648A51692987}"/>
    <dgm:cxn modelId="{A9EF66EA-F1D7-427D-BA93-E58162DB7816}" type="presOf" srcId="{70745EC6-C0FE-42FB-8E95-F44392C43B7C}" destId="{870949B7-40F1-4AC6-B567-F37090F764B8}" srcOrd="0" destOrd="0" presId="urn:microsoft.com/office/officeart/2005/8/layout/hList1"/>
    <dgm:cxn modelId="{4F219828-7A1E-4F6F-9EF4-E0E1957307E0}" type="presOf" srcId="{94A2D924-3F63-4A56-A393-65D46D5D0511}" destId="{2AE02BA0-5D32-42EE-AFEA-DAD9083F72E2}" srcOrd="0" destOrd="0" presId="urn:microsoft.com/office/officeart/2005/8/layout/hList1"/>
    <dgm:cxn modelId="{B7575849-06E0-4E91-866E-5BCD689B8ECA}" srcId="{F3C79B6E-1E35-4A72-8048-498ABD4EE8A7}" destId="{E5D3DF14-F001-4E67-BD24-DED11426587C}" srcOrd="1" destOrd="0" parTransId="{1FFFAE46-9E77-40E4-8769-11E748BCAB30}" sibTransId="{D93011C3-4C13-47CF-9AE6-EDFD222AC187}"/>
    <dgm:cxn modelId="{04D39E22-8377-4818-96DF-84E1ADB093FD}" srcId="{F3C79B6E-1E35-4A72-8048-498ABD4EE8A7}" destId="{94A2D924-3F63-4A56-A393-65D46D5D0511}" srcOrd="0" destOrd="0" parTransId="{5186A610-54B0-4AD4-96FE-A72BA1CED019}" sibTransId="{CB5C215B-2811-4120-BFDF-E01ADB806979}"/>
    <dgm:cxn modelId="{429FB904-E0F2-49E2-8FC4-8F2E8D19A3B5}" type="presOf" srcId="{E5D3DF14-F001-4E67-BD24-DED11426587C}" destId="{2AE02BA0-5D32-42EE-AFEA-DAD9083F72E2}" srcOrd="0" destOrd="1" presId="urn:microsoft.com/office/officeart/2005/8/layout/hList1"/>
    <dgm:cxn modelId="{113F02D0-09B8-4CEF-BBCD-4CFFFBEC77DB}" srcId="{F3C79B6E-1E35-4A72-8048-498ABD4EE8A7}" destId="{B870386A-60B2-4AB3-914E-03B6F7BF6A4D}" srcOrd="2" destOrd="0" parTransId="{E0201039-102A-4386-AB8C-E346557F2F25}" sibTransId="{A61CDC58-5757-4F7F-BF6A-FBDFB650855F}"/>
    <dgm:cxn modelId="{C8F692B0-9CEA-43D5-B47F-5DE136F162B1}" type="presOf" srcId="{B870386A-60B2-4AB3-914E-03B6F7BF6A4D}" destId="{2AE02BA0-5D32-42EE-AFEA-DAD9083F72E2}" srcOrd="0" destOrd="2" presId="urn:microsoft.com/office/officeart/2005/8/layout/hList1"/>
    <dgm:cxn modelId="{7D23EAAA-E328-439A-9994-53F9BAF87A68}" type="presOf" srcId="{F3C79B6E-1E35-4A72-8048-498ABD4EE8A7}" destId="{526BFC9D-68B8-4E17-8CAF-26C1DEA9B4FF}" srcOrd="0" destOrd="0" presId="urn:microsoft.com/office/officeart/2005/8/layout/hList1"/>
    <dgm:cxn modelId="{46517DDB-E686-4B02-9FB2-BE7D13C3144F}" type="presParOf" srcId="{870949B7-40F1-4AC6-B567-F37090F764B8}" destId="{D88E232A-B6B7-40BD-98E5-6D562243E601}" srcOrd="0" destOrd="0" presId="urn:microsoft.com/office/officeart/2005/8/layout/hList1"/>
    <dgm:cxn modelId="{D6AE0A18-CAFE-4C8D-9262-C62A66940E21}" type="presParOf" srcId="{D88E232A-B6B7-40BD-98E5-6D562243E601}" destId="{526BFC9D-68B8-4E17-8CAF-26C1DEA9B4FF}" srcOrd="0" destOrd="0" presId="urn:microsoft.com/office/officeart/2005/8/layout/hList1"/>
    <dgm:cxn modelId="{729052C9-02A1-473C-80C9-22B5F62A8ACC}" type="presParOf" srcId="{D88E232A-B6B7-40BD-98E5-6D562243E601}" destId="{2AE02BA0-5D32-42EE-AFEA-DAD9083F72E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56F0C3-BD85-4B03-AFF6-DD1464678E0A}" type="doc">
      <dgm:prSet loTypeId="urn:microsoft.com/office/officeart/2005/8/layout/hierarchy2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0426BF0D-F811-4064-A3E6-10C64EA878F4}">
      <dgm:prSet phldrT="[Texto]"/>
      <dgm:spPr/>
      <dgm:t>
        <a:bodyPr/>
        <a:lstStyle/>
        <a:p>
          <a:r>
            <a:rPr lang="es-MX" altLang="es-MX" b="1" dirty="0">
              <a:latin typeface="Montserrat" pitchFamily="2" charset="0"/>
            </a:rPr>
            <a:t>Complicaciones </a:t>
          </a:r>
          <a:endParaRPr lang="es-MX" b="1" dirty="0"/>
        </a:p>
      </dgm:t>
    </dgm:pt>
    <dgm:pt modelId="{030812F9-4160-4DB2-96EB-A8315F53F6B6}" type="parTrans" cxnId="{47022D08-CBAB-45E7-8A07-9B00F147CB4E}">
      <dgm:prSet/>
      <dgm:spPr/>
      <dgm:t>
        <a:bodyPr/>
        <a:lstStyle/>
        <a:p>
          <a:endParaRPr lang="es-MX"/>
        </a:p>
      </dgm:t>
    </dgm:pt>
    <dgm:pt modelId="{4E8D0EE0-01F0-43EF-9B98-40469268D485}" type="sibTrans" cxnId="{47022D08-CBAB-45E7-8A07-9B00F147CB4E}">
      <dgm:prSet/>
      <dgm:spPr/>
      <dgm:t>
        <a:bodyPr/>
        <a:lstStyle/>
        <a:p>
          <a:endParaRPr lang="es-MX"/>
        </a:p>
      </dgm:t>
    </dgm:pt>
    <dgm:pt modelId="{EE5CDFA5-4077-40C9-A13E-A89B0CCC6B2C}">
      <dgm:prSet/>
      <dgm:spPr/>
      <dgm:t>
        <a:bodyPr/>
        <a:lstStyle/>
        <a:p>
          <a:r>
            <a:rPr lang="es-MX" altLang="es-MX" dirty="0">
              <a:latin typeface="Montserrat" pitchFamily="2" charset="0"/>
            </a:rPr>
            <a:t>Sepsis </a:t>
          </a:r>
        </a:p>
      </dgm:t>
    </dgm:pt>
    <dgm:pt modelId="{7C9251EC-AAA2-45F5-B9EB-D92A05166DA7}" type="parTrans" cxnId="{D498CD04-88C3-4934-87D6-32915282BDAC}">
      <dgm:prSet/>
      <dgm:spPr/>
      <dgm:t>
        <a:bodyPr/>
        <a:lstStyle/>
        <a:p>
          <a:endParaRPr lang="es-MX"/>
        </a:p>
      </dgm:t>
    </dgm:pt>
    <dgm:pt modelId="{3D2E60A8-D160-448F-97C3-2AD1C279438D}" type="sibTrans" cxnId="{D498CD04-88C3-4934-87D6-32915282BDAC}">
      <dgm:prSet/>
      <dgm:spPr/>
      <dgm:t>
        <a:bodyPr/>
        <a:lstStyle/>
        <a:p>
          <a:endParaRPr lang="es-MX"/>
        </a:p>
      </dgm:t>
    </dgm:pt>
    <dgm:pt modelId="{44859BA1-0116-431C-9919-26AADA80E1E3}">
      <dgm:prSet/>
      <dgm:spPr/>
      <dgm:t>
        <a:bodyPr/>
        <a:lstStyle/>
        <a:p>
          <a:r>
            <a:rPr lang="es-MX" altLang="es-MX" dirty="0">
              <a:latin typeface="Montserrat" pitchFamily="2" charset="0"/>
            </a:rPr>
            <a:t>Falla respiratoria </a:t>
          </a:r>
        </a:p>
      </dgm:t>
    </dgm:pt>
    <dgm:pt modelId="{6D5617C6-8804-4167-9114-D1459C424870}" type="parTrans" cxnId="{32A255A4-52B4-4F89-876E-B031E391A246}">
      <dgm:prSet/>
      <dgm:spPr/>
      <dgm:t>
        <a:bodyPr/>
        <a:lstStyle/>
        <a:p>
          <a:endParaRPr lang="es-MX"/>
        </a:p>
      </dgm:t>
    </dgm:pt>
    <dgm:pt modelId="{98FF5CD2-DFB5-40D7-8595-16F716BE4CB4}" type="sibTrans" cxnId="{32A255A4-52B4-4F89-876E-B031E391A246}">
      <dgm:prSet/>
      <dgm:spPr/>
      <dgm:t>
        <a:bodyPr/>
        <a:lstStyle/>
        <a:p>
          <a:endParaRPr lang="es-MX"/>
        </a:p>
      </dgm:t>
    </dgm:pt>
    <dgm:pt modelId="{4308D130-6495-481B-9380-D0E6D7E080A1}">
      <dgm:prSet/>
      <dgm:spPr/>
      <dgm:t>
        <a:bodyPr/>
        <a:lstStyle/>
        <a:p>
          <a:r>
            <a:rPr lang="es-MX" altLang="es-MX" dirty="0">
              <a:latin typeface="Montserrat" pitchFamily="2" charset="0"/>
            </a:rPr>
            <a:t>SDRA </a:t>
          </a:r>
        </a:p>
      </dgm:t>
    </dgm:pt>
    <dgm:pt modelId="{3AECD471-0A16-42E6-860E-8E7EFE5D3B17}" type="parTrans" cxnId="{E716439D-4FCA-4563-B643-12E9404D11B9}">
      <dgm:prSet/>
      <dgm:spPr/>
      <dgm:t>
        <a:bodyPr/>
        <a:lstStyle/>
        <a:p>
          <a:endParaRPr lang="es-MX"/>
        </a:p>
      </dgm:t>
    </dgm:pt>
    <dgm:pt modelId="{55556867-59D6-4934-9C71-E2624F435427}" type="sibTrans" cxnId="{E716439D-4FCA-4563-B643-12E9404D11B9}">
      <dgm:prSet/>
      <dgm:spPr/>
      <dgm:t>
        <a:bodyPr/>
        <a:lstStyle/>
        <a:p>
          <a:endParaRPr lang="es-MX"/>
        </a:p>
      </dgm:t>
    </dgm:pt>
    <dgm:pt modelId="{92C411A8-73CA-480B-9945-6293B25B082B}">
      <dgm:prSet/>
      <dgm:spPr/>
      <dgm:t>
        <a:bodyPr/>
        <a:lstStyle/>
        <a:p>
          <a:r>
            <a:rPr lang="es-MX" altLang="es-MX" dirty="0">
              <a:latin typeface="Montserrat" pitchFamily="2" charset="0"/>
            </a:rPr>
            <a:t>Falla cardiaca </a:t>
          </a:r>
        </a:p>
      </dgm:t>
    </dgm:pt>
    <dgm:pt modelId="{4E5CB349-FB4A-44CB-AC34-02C51C817D3F}" type="parTrans" cxnId="{BC86839F-87EA-457A-BA23-9970C4082D05}">
      <dgm:prSet/>
      <dgm:spPr/>
      <dgm:t>
        <a:bodyPr/>
        <a:lstStyle/>
        <a:p>
          <a:endParaRPr lang="es-MX"/>
        </a:p>
      </dgm:t>
    </dgm:pt>
    <dgm:pt modelId="{2119776F-9EFB-4574-A8D3-404DA8D7D8D9}" type="sibTrans" cxnId="{BC86839F-87EA-457A-BA23-9970C4082D05}">
      <dgm:prSet/>
      <dgm:spPr/>
      <dgm:t>
        <a:bodyPr/>
        <a:lstStyle/>
        <a:p>
          <a:endParaRPr lang="es-MX"/>
        </a:p>
      </dgm:t>
    </dgm:pt>
    <dgm:pt modelId="{96836E92-64C1-40AE-A109-2BF21BAE29BA}">
      <dgm:prSet/>
      <dgm:spPr/>
      <dgm:t>
        <a:bodyPr/>
        <a:lstStyle/>
        <a:p>
          <a:r>
            <a:rPr lang="es-MX" altLang="es-MX" dirty="0">
              <a:latin typeface="Montserrat" pitchFamily="2" charset="0"/>
            </a:rPr>
            <a:t>Choque séptico </a:t>
          </a:r>
          <a:endParaRPr lang="es-MX" dirty="0"/>
        </a:p>
      </dgm:t>
    </dgm:pt>
    <dgm:pt modelId="{89D6DD6B-BA80-4296-A2F1-26F1852AB191}" type="parTrans" cxnId="{380327DC-B470-4A9F-9CE5-7180D73FC81A}">
      <dgm:prSet/>
      <dgm:spPr/>
      <dgm:t>
        <a:bodyPr/>
        <a:lstStyle/>
        <a:p>
          <a:endParaRPr lang="es-MX"/>
        </a:p>
      </dgm:t>
    </dgm:pt>
    <dgm:pt modelId="{5B526C08-6B60-44DD-B271-15D477257C10}" type="sibTrans" cxnId="{380327DC-B470-4A9F-9CE5-7180D73FC81A}">
      <dgm:prSet/>
      <dgm:spPr/>
      <dgm:t>
        <a:bodyPr/>
        <a:lstStyle/>
        <a:p>
          <a:endParaRPr lang="es-MX"/>
        </a:p>
      </dgm:t>
    </dgm:pt>
    <dgm:pt modelId="{641B4D75-F8D3-43CE-AB1D-2ED08F2E8CB4}" type="pres">
      <dgm:prSet presAssocID="{1B56F0C3-BD85-4B03-AFF6-DD1464678E0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861806E-F138-4368-B73D-F64A576D8E56}" type="pres">
      <dgm:prSet presAssocID="{0426BF0D-F811-4064-A3E6-10C64EA878F4}" presName="root1" presStyleCnt="0"/>
      <dgm:spPr/>
    </dgm:pt>
    <dgm:pt modelId="{33D17F27-D89E-40DC-A7DC-183C70A900B8}" type="pres">
      <dgm:prSet presAssocID="{0426BF0D-F811-4064-A3E6-10C64EA878F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02C9B24-8066-4A91-8BE7-57CA1E13BCCF}" type="pres">
      <dgm:prSet presAssocID="{0426BF0D-F811-4064-A3E6-10C64EA878F4}" presName="level2hierChild" presStyleCnt="0"/>
      <dgm:spPr/>
    </dgm:pt>
    <dgm:pt modelId="{C106E6FF-5D70-486E-85EC-15C48A402F58}" type="pres">
      <dgm:prSet presAssocID="{7C9251EC-AAA2-45F5-B9EB-D92A05166DA7}" presName="conn2-1" presStyleLbl="parChTrans1D2" presStyleIdx="0" presStyleCnt="5"/>
      <dgm:spPr/>
      <dgm:t>
        <a:bodyPr/>
        <a:lstStyle/>
        <a:p>
          <a:endParaRPr lang="es-MX"/>
        </a:p>
      </dgm:t>
    </dgm:pt>
    <dgm:pt modelId="{68E126AD-05F5-4F67-91C7-608E5DEA3E13}" type="pres">
      <dgm:prSet presAssocID="{7C9251EC-AAA2-45F5-B9EB-D92A05166DA7}" presName="connTx" presStyleLbl="parChTrans1D2" presStyleIdx="0" presStyleCnt="5"/>
      <dgm:spPr/>
      <dgm:t>
        <a:bodyPr/>
        <a:lstStyle/>
        <a:p>
          <a:endParaRPr lang="es-MX"/>
        </a:p>
      </dgm:t>
    </dgm:pt>
    <dgm:pt modelId="{36269A13-0D12-40C4-AA5C-5B38537C746F}" type="pres">
      <dgm:prSet presAssocID="{EE5CDFA5-4077-40C9-A13E-A89B0CCC6B2C}" presName="root2" presStyleCnt="0"/>
      <dgm:spPr/>
    </dgm:pt>
    <dgm:pt modelId="{A7150885-666A-47BA-843D-1E9EAF66D578}" type="pres">
      <dgm:prSet presAssocID="{EE5CDFA5-4077-40C9-A13E-A89B0CCC6B2C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130A631-4051-46F1-801E-CC652E3A337E}" type="pres">
      <dgm:prSet presAssocID="{EE5CDFA5-4077-40C9-A13E-A89B0CCC6B2C}" presName="level3hierChild" presStyleCnt="0"/>
      <dgm:spPr/>
    </dgm:pt>
    <dgm:pt modelId="{21C673E7-1D33-473D-AFAA-B7BA9BC6A1AB}" type="pres">
      <dgm:prSet presAssocID="{6D5617C6-8804-4167-9114-D1459C424870}" presName="conn2-1" presStyleLbl="parChTrans1D2" presStyleIdx="1" presStyleCnt="5"/>
      <dgm:spPr/>
      <dgm:t>
        <a:bodyPr/>
        <a:lstStyle/>
        <a:p>
          <a:endParaRPr lang="es-MX"/>
        </a:p>
      </dgm:t>
    </dgm:pt>
    <dgm:pt modelId="{CD54803E-CAE9-4D1C-9D20-FDF3522B6EDA}" type="pres">
      <dgm:prSet presAssocID="{6D5617C6-8804-4167-9114-D1459C424870}" presName="connTx" presStyleLbl="parChTrans1D2" presStyleIdx="1" presStyleCnt="5"/>
      <dgm:spPr/>
      <dgm:t>
        <a:bodyPr/>
        <a:lstStyle/>
        <a:p>
          <a:endParaRPr lang="es-MX"/>
        </a:p>
      </dgm:t>
    </dgm:pt>
    <dgm:pt modelId="{7F062089-700D-48D9-919F-B8B16FEE1130}" type="pres">
      <dgm:prSet presAssocID="{44859BA1-0116-431C-9919-26AADA80E1E3}" presName="root2" presStyleCnt="0"/>
      <dgm:spPr/>
    </dgm:pt>
    <dgm:pt modelId="{95466964-8C4C-4681-BFF7-DB244777242F}" type="pres">
      <dgm:prSet presAssocID="{44859BA1-0116-431C-9919-26AADA80E1E3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63C04DE-A12C-4A33-B27C-54F78AA7F7A1}" type="pres">
      <dgm:prSet presAssocID="{44859BA1-0116-431C-9919-26AADA80E1E3}" presName="level3hierChild" presStyleCnt="0"/>
      <dgm:spPr/>
    </dgm:pt>
    <dgm:pt modelId="{B00FC9D4-3E27-4DF0-818C-DB38AF360A42}" type="pres">
      <dgm:prSet presAssocID="{3AECD471-0A16-42E6-860E-8E7EFE5D3B17}" presName="conn2-1" presStyleLbl="parChTrans1D2" presStyleIdx="2" presStyleCnt="5"/>
      <dgm:spPr/>
      <dgm:t>
        <a:bodyPr/>
        <a:lstStyle/>
        <a:p>
          <a:endParaRPr lang="es-MX"/>
        </a:p>
      </dgm:t>
    </dgm:pt>
    <dgm:pt modelId="{AE817AF3-0FE5-48B6-9802-387A2E21B6B1}" type="pres">
      <dgm:prSet presAssocID="{3AECD471-0A16-42E6-860E-8E7EFE5D3B17}" presName="connTx" presStyleLbl="parChTrans1D2" presStyleIdx="2" presStyleCnt="5"/>
      <dgm:spPr/>
      <dgm:t>
        <a:bodyPr/>
        <a:lstStyle/>
        <a:p>
          <a:endParaRPr lang="es-MX"/>
        </a:p>
      </dgm:t>
    </dgm:pt>
    <dgm:pt modelId="{B3744411-81E8-4556-AB69-491378C509A0}" type="pres">
      <dgm:prSet presAssocID="{4308D130-6495-481B-9380-D0E6D7E080A1}" presName="root2" presStyleCnt="0"/>
      <dgm:spPr/>
    </dgm:pt>
    <dgm:pt modelId="{3430C312-8679-43B6-B16D-C0A0CBEAF4C9}" type="pres">
      <dgm:prSet presAssocID="{4308D130-6495-481B-9380-D0E6D7E080A1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ABF3A13-E382-4114-A0C1-F0D58F990870}" type="pres">
      <dgm:prSet presAssocID="{4308D130-6495-481B-9380-D0E6D7E080A1}" presName="level3hierChild" presStyleCnt="0"/>
      <dgm:spPr/>
    </dgm:pt>
    <dgm:pt modelId="{C5FF0084-754D-4F36-98E3-9D5A7F7A6D29}" type="pres">
      <dgm:prSet presAssocID="{4E5CB349-FB4A-44CB-AC34-02C51C817D3F}" presName="conn2-1" presStyleLbl="parChTrans1D2" presStyleIdx="3" presStyleCnt="5"/>
      <dgm:spPr/>
      <dgm:t>
        <a:bodyPr/>
        <a:lstStyle/>
        <a:p>
          <a:endParaRPr lang="es-MX"/>
        </a:p>
      </dgm:t>
    </dgm:pt>
    <dgm:pt modelId="{FE063363-6E9B-46BC-9C41-D605A47B744A}" type="pres">
      <dgm:prSet presAssocID="{4E5CB349-FB4A-44CB-AC34-02C51C817D3F}" presName="connTx" presStyleLbl="parChTrans1D2" presStyleIdx="3" presStyleCnt="5"/>
      <dgm:spPr/>
      <dgm:t>
        <a:bodyPr/>
        <a:lstStyle/>
        <a:p>
          <a:endParaRPr lang="es-MX"/>
        </a:p>
      </dgm:t>
    </dgm:pt>
    <dgm:pt modelId="{F057797F-C2AF-4511-AE5C-CE1F4E106C29}" type="pres">
      <dgm:prSet presAssocID="{92C411A8-73CA-480B-9945-6293B25B082B}" presName="root2" presStyleCnt="0"/>
      <dgm:spPr/>
    </dgm:pt>
    <dgm:pt modelId="{E6A22A4B-D303-4DEF-B7DB-3E1C652FD317}" type="pres">
      <dgm:prSet presAssocID="{92C411A8-73CA-480B-9945-6293B25B082B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D5640FA-00D0-4DBC-AFD5-292316AEFA23}" type="pres">
      <dgm:prSet presAssocID="{92C411A8-73CA-480B-9945-6293B25B082B}" presName="level3hierChild" presStyleCnt="0"/>
      <dgm:spPr/>
    </dgm:pt>
    <dgm:pt modelId="{3707112F-B798-46B1-B31B-ECE90125B06C}" type="pres">
      <dgm:prSet presAssocID="{89D6DD6B-BA80-4296-A2F1-26F1852AB191}" presName="conn2-1" presStyleLbl="parChTrans1D2" presStyleIdx="4" presStyleCnt="5"/>
      <dgm:spPr/>
      <dgm:t>
        <a:bodyPr/>
        <a:lstStyle/>
        <a:p>
          <a:endParaRPr lang="es-MX"/>
        </a:p>
      </dgm:t>
    </dgm:pt>
    <dgm:pt modelId="{B38AAD78-2568-41AF-AAD5-701C4E9FF147}" type="pres">
      <dgm:prSet presAssocID="{89D6DD6B-BA80-4296-A2F1-26F1852AB191}" presName="connTx" presStyleLbl="parChTrans1D2" presStyleIdx="4" presStyleCnt="5"/>
      <dgm:spPr/>
      <dgm:t>
        <a:bodyPr/>
        <a:lstStyle/>
        <a:p>
          <a:endParaRPr lang="es-MX"/>
        </a:p>
      </dgm:t>
    </dgm:pt>
    <dgm:pt modelId="{EC79CBF2-1EDE-4918-BE12-EBE827227DCC}" type="pres">
      <dgm:prSet presAssocID="{96836E92-64C1-40AE-A109-2BF21BAE29BA}" presName="root2" presStyleCnt="0"/>
      <dgm:spPr/>
    </dgm:pt>
    <dgm:pt modelId="{38F13446-7C6C-4EC1-A8C0-304D9A60DC7A}" type="pres">
      <dgm:prSet presAssocID="{96836E92-64C1-40AE-A109-2BF21BAE29BA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7FD17C9-2762-4F50-81EC-F274C5EEBF3F}" type="pres">
      <dgm:prSet presAssocID="{96836E92-64C1-40AE-A109-2BF21BAE29BA}" presName="level3hierChild" presStyleCnt="0"/>
      <dgm:spPr/>
    </dgm:pt>
  </dgm:ptLst>
  <dgm:cxnLst>
    <dgm:cxn modelId="{9B0335E4-EA25-44B4-90B6-EAE720E85CF8}" type="presOf" srcId="{6D5617C6-8804-4167-9114-D1459C424870}" destId="{CD54803E-CAE9-4D1C-9D20-FDF3522B6EDA}" srcOrd="1" destOrd="0" presId="urn:microsoft.com/office/officeart/2005/8/layout/hierarchy2"/>
    <dgm:cxn modelId="{3E0F0461-15FE-4A74-B25E-80C3DA51959A}" type="presOf" srcId="{44859BA1-0116-431C-9919-26AADA80E1E3}" destId="{95466964-8C4C-4681-BFF7-DB244777242F}" srcOrd="0" destOrd="0" presId="urn:microsoft.com/office/officeart/2005/8/layout/hierarchy2"/>
    <dgm:cxn modelId="{08FA669E-6326-48F8-A524-50B5A53AB8D7}" type="presOf" srcId="{89D6DD6B-BA80-4296-A2F1-26F1852AB191}" destId="{3707112F-B798-46B1-B31B-ECE90125B06C}" srcOrd="0" destOrd="0" presId="urn:microsoft.com/office/officeart/2005/8/layout/hierarchy2"/>
    <dgm:cxn modelId="{BDBADBA2-5A25-4BC4-99B8-0D671FAF6CA8}" type="presOf" srcId="{4308D130-6495-481B-9380-D0E6D7E080A1}" destId="{3430C312-8679-43B6-B16D-C0A0CBEAF4C9}" srcOrd="0" destOrd="0" presId="urn:microsoft.com/office/officeart/2005/8/layout/hierarchy2"/>
    <dgm:cxn modelId="{E716439D-4FCA-4563-B643-12E9404D11B9}" srcId="{0426BF0D-F811-4064-A3E6-10C64EA878F4}" destId="{4308D130-6495-481B-9380-D0E6D7E080A1}" srcOrd="2" destOrd="0" parTransId="{3AECD471-0A16-42E6-860E-8E7EFE5D3B17}" sibTransId="{55556867-59D6-4934-9C71-E2624F435427}"/>
    <dgm:cxn modelId="{47022D08-CBAB-45E7-8A07-9B00F147CB4E}" srcId="{1B56F0C3-BD85-4B03-AFF6-DD1464678E0A}" destId="{0426BF0D-F811-4064-A3E6-10C64EA878F4}" srcOrd="0" destOrd="0" parTransId="{030812F9-4160-4DB2-96EB-A8315F53F6B6}" sibTransId="{4E8D0EE0-01F0-43EF-9B98-40469268D485}"/>
    <dgm:cxn modelId="{9795D8D4-B965-4206-BF90-F38AE9174881}" type="presOf" srcId="{4E5CB349-FB4A-44CB-AC34-02C51C817D3F}" destId="{C5FF0084-754D-4F36-98E3-9D5A7F7A6D29}" srcOrd="0" destOrd="0" presId="urn:microsoft.com/office/officeart/2005/8/layout/hierarchy2"/>
    <dgm:cxn modelId="{1355EA73-4DBC-47FF-8FF8-2EC0763AD77C}" type="presOf" srcId="{7C9251EC-AAA2-45F5-B9EB-D92A05166DA7}" destId="{68E126AD-05F5-4F67-91C7-608E5DEA3E13}" srcOrd="1" destOrd="0" presId="urn:microsoft.com/office/officeart/2005/8/layout/hierarchy2"/>
    <dgm:cxn modelId="{32A255A4-52B4-4F89-876E-B031E391A246}" srcId="{0426BF0D-F811-4064-A3E6-10C64EA878F4}" destId="{44859BA1-0116-431C-9919-26AADA80E1E3}" srcOrd="1" destOrd="0" parTransId="{6D5617C6-8804-4167-9114-D1459C424870}" sibTransId="{98FF5CD2-DFB5-40D7-8595-16F716BE4CB4}"/>
    <dgm:cxn modelId="{47D77E96-2ABE-4026-99CC-417B53E226A4}" type="presOf" srcId="{0426BF0D-F811-4064-A3E6-10C64EA878F4}" destId="{33D17F27-D89E-40DC-A7DC-183C70A900B8}" srcOrd="0" destOrd="0" presId="urn:microsoft.com/office/officeart/2005/8/layout/hierarchy2"/>
    <dgm:cxn modelId="{A5287438-9E1C-46BA-9AE0-9DE4CC108D07}" type="presOf" srcId="{3AECD471-0A16-42E6-860E-8E7EFE5D3B17}" destId="{AE817AF3-0FE5-48B6-9802-387A2E21B6B1}" srcOrd="1" destOrd="0" presId="urn:microsoft.com/office/officeart/2005/8/layout/hierarchy2"/>
    <dgm:cxn modelId="{57A20075-E099-4A4D-A43F-BD0E93873C8E}" type="presOf" srcId="{4E5CB349-FB4A-44CB-AC34-02C51C817D3F}" destId="{FE063363-6E9B-46BC-9C41-D605A47B744A}" srcOrd="1" destOrd="0" presId="urn:microsoft.com/office/officeart/2005/8/layout/hierarchy2"/>
    <dgm:cxn modelId="{51BB1A7E-AC0F-441F-884D-DE56B0AA3C8A}" type="presOf" srcId="{92C411A8-73CA-480B-9945-6293B25B082B}" destId="{E6A22A4B-D303-4DEF-B7DB-3E1C652FD317}" srcOrd="0" destOrd="0" presId="urn:microsoft.com/office/officeart/2005/8/layout/hierarchy2"/>
    <dgm:cxn modelId="{BFBF0493-3AF6-4425-BF20-36A2FF167150}" type="presOf" srcId="{6D5617C6-8804-4167-9114-D1459C424870}" destId="{21C673E7-1D33-473D-AFAA-B7BA9BC6A1AB}" srcOrd="0" destOrd="0" presId="urn:microsoft.com/office/officeart/2005/8/layout/hierarchy2"/>
    <dgm:cxn modelId="{380327DC-B470-4A9F-9CE5-7180D73FC81A}" srcId="{0426BF0D-F811-4064-A3E6-10C64EA878F4}" destId="{96836E92-64C1-40AE-A109-2BF21BAE29BA}" srcOrd="4" destOrd="0" parTransId="{89D6DD6B-BA80-4296-A2F1-26F1852AB191}" sibTransId="{5B526C08-6B60-44DD-B271-15D477257C10}"/>
    <dgm:cxn modelId="{00CF6388-2554-4729-B8CD-21D7BAD87F17}" type="presOf" srcId="{3AECD471-0A16-42E6-860E-8E7EFE5D3B17}" destId="{B00FC9D4-3E27-4DF0-818C-DB38AF360A42}" srcOrd="0" destOrd="0" presId="urn:microsoft.com/office/officeart/2005/8/layout/hierarchy2"/>
    <dgm:cxn modelId="{CBB04EDE-3A3C-4D97-AC24-3977BE526774}" type="presOf" srcId="{1B56F0C3-BD85-4B03-AFF6-DD1464678E0A}" destId="{641B4D75-F8D3-43CE-AB1D-2ED08F2E8CB4}" srcOrd="0" destOrd="0" presId="urn:microsoft.com/office/officeart/2005/8/layout/hierarchy2"/>
    <dgm:cxn modelId="{750C7FBC-8750-439A-A3D5-08D52E4FBD45}" type="presOf" srcId="{89D6DD6B-BA80-4296-A2F1-26F1852AB191}" destId="{B38AAD78-2568-41AF-AAD5-701C4E9FF147}" srcOrd="1" destOrd="0" presId="urn:microsoft.com/office/officeart/2005/8/layout/hierarchy2"/>
    <dgm:cxn modelId="{91F3A1B3-177F-413F-83C6-97504721A31D}" type="presOf" srcId="{96836E92-64C1-40AE-A109-2BF21BAE29BA}" destId="{38F13446-7C6C-4EC1-A8C0-304D9A60DC7A}" srcOrd="0" destOrd="0" presId="urn:microsoft.com/office/officeart/2005/8/layout/hierarchy2"/>
    <dgm:cxn modelId="{BC86839F-87EA-457A-BA23-9970C4082D05}" srcId="{0426BF0D-F811-4064-A3E6-10C64EA878F4}" destId="{92C411A8-73CA-480B-9945-6293B25B082B}" srcOrd="3" destOrd="0" parTransId="{4E5CB349-FB4A-44CB-AC34-02C51C817D3F}" sibTransId="{2119776F-9EFB-4574-A8D3-404DA8D7D8D9}"/>
    <dgm:cxn modelId="{D498CD04-88C3-4934-87D6-32915282BDAC}" srcId="{0426BF0D-F811-4064-A3E6-10C64EA878F4}" destId="{EE5CDFA5-4077-40C9-A13E-A89B0CCC6B2C}" srcOrd="0" destOrd="0" parTransId="{7C9251EC-AAA2-45F5-B9EB-D92A05166DA7}" sibTransId="{3D2E60A8-D160-448F-97C3-2AD1C279438D}"/>
    <dgm:cxn modelId="{D4B3E712-3501-4367-B78D-FDE4AE12B959}" type="presOf" srcId="{EE5CDFA5-4077-40C9-A13E-A89B0CCC6B2C}" destId="{A7150885-666A-47BA-843D-1E9EAF66D578}" srcOrd="0" destOrd="0" presId="urn:microsoft.com/office/officeart/2005/8/layout/hierarchy2"/>
    <dgm:cxn modelId="{B08BEE0C-495C-4A25-A750-E3F37213FC43}" type="presOf" srcId="{7C9251EC-AAA2-45F5-B9EB-D92A05166DA7}" destId="{C106E6FF-5D70-486E-85EC-15C48A402F58}" srcOrd="0" destOrd="0" presId="urn:microsoft.com/office/officeart/2005/8/layout/hierarchy2"/>
    <dgm:cxn modelId="{D8858716-F9D2-4AAF-AE87-E5CF257A6CF9}" type="presParOf" srcId="{641B4D75-F8D3-43CE-AB1D-2ED08F2E8CB4}" destId="{E861806E-F138-4368-B73D-F64A576D8E56}" srcOrd="0" destOrd="0" presId="urn:microsoft.com/office/officeart/2005/8/layout/hierarchy2"/>
    <dgm:cxn modelId="{CB780C29-09B9-4DB0-9281-1A61F43E4774}" type="presParOf" srcId="{E861806E-F138-4368-B73D-F64A576D8E56}" destId="{33D17F27-D89E-40DC-A7DC-183C70A900B8}" srcOrd="0" destOrd="0" presId="urn:microsoft.com/office/officeart/2005/8/layout/hierarchy2"/>
    <dgm:cxn modelId="{5B978507-B366-4A6C-9AEC-F95720731A8A}" type="presParOf" srcId="{E861806E-F138-4368-B73D-F64A576D8E56}" destId="{902C9B24-8066-4A91-8BE7-57CA1E13BCCF}" srcOrd="1" destOrd="0" presId="urn:microsoft.com/office/officeart/2005/8/layout/hierarchy2"/>
    <dgm:cxn modelId="{FB276B8B-9081-447F-9480-6694BF7BC54C}" type="presParOf" srcId="{902C9B24-8066-4A91-8BE7-57CA1E13BCCF}" destId="{C106E6FF-5D70-486E-85EC-15C48A402F58}" srcOrd="0" destOrd="0" presId="urn:microsoft.com/office/officeart/2005/8/layout/hierarchy2"/>
    <dgm:cxn modelId="{7D2E1893-FD72-4A68-BE10-FAEC860450E0}" type="presParOf" srcId="{C106E6FF-5D70-486E-85EC-15C48A402F58}" destId="{68E126AD-05F5-4F67-91C7-608E5DEA3E13}" srcOrd="0" destOrd="0" presId="urn:microsoft.com/office/officeart/2005/8/layout/hierarchy2"/>
    <dgm:cxn modelId="{397CC5CB-E02E-4D99-8360-7B0D0FBC9F02}" type="presParOf" srcId="{902C9B24-8066-4A91-8BE7-57CA1E13BCCF}" destId="{36269A13-0D12-40C4-AA5C-5B38537C746F}" srcOrd="1" destOrd="0" presId="urn:microsoft.com/office/officeart/2005/8/layout/hierarchy2"/>
    <dgm:cxn modelId="{A4AFC6FA-FF90-42BF-8E5B-593E5F5D7756}" type="presParOf" srcId="{36269A13-0D12-40C4-AA5C-5B38537C746F}" destId="{A7150885-666A-47BA-843D-1E9EAF66D578}" srcOrd="0" destOrd="0" presId="urn:microsoft.com/office/officeart/2005/8/layout/hierarchy2"/>
    <dgm:cxn modelId="{1573DA85-EF65-4E28-856F-9F229A0EA105}" type="presParOf" srcId="{36269A13-0D12-40C4-AA5C-5B38537C746F}" destId="{B130A631-4051-46F1-801E-CC652E3A337E}" srcOrd="1" destOrd="0" presId="urn:microsoft.com/office/officeart/2005/8/layout/hierarchy2"/>
    <dgm:cxn modelId="{BE0A7CB7-E574-46B2-8C8C-3390480E6FD8}" type="presParOf" srcId="{902C9B24-8066-4A91-8BE7-57CA1E13BCCF}" destId="{21C673E7-1D33-473D-AFAA-B7BA9BC6A1AB}" srcOrd="2" destOrd="0" presId="urn:microsoft.com/office/officeart/2005/8/layout/hierarchy2"/>
    <dgm:cxn modelId="{055CBCF2-6A78-4FFC-94E5-5264A28C2DF3}" type="presParOf" srcId="{21C673E7-1D33-473D-AFAA-B7BA9BC6A1AB}" destId="{CD54803E-CAE9-4D1C-9D20-FDF3522B6EDA}" srcOrd="0" destOrd="0" presId="urn:microsoft.com/office/officeart/2005/8/layout/hierarchy2"/>
    <dgm:cxn modelId="{99EE593A-2028-4C8B-BA9A-349A578F4E34}" type="presParOf" srcId="{902C9B24-8066-4A91-8BE7-57CA1E13BCCF}" destId="{7F062089-700D-48D9-919F-B8B16FEE1130}" srcOrd="3" destOrd="0" presId="urn:microsoft.com/office/officeart/2005/8/layout/hierarchy2"/>
    <dgm:cxn modelId="{384C1C44-C312-4BDF-AE66-84878C5BC6C6}" type="presParOf" srcId="{7F062089-700D-48D9-919F-B8B16FEE1130}" destId="{95466964-8C4C-4681-BFF7-DB244777242F}" srcOrd="0" destOrd="0" presId="urn:microsoft.com/office/officeart/2005/8/layout/hierarchy2"/>
    <dgm:cxn modelId="{77827715-443F-4B39-A803-9A43A2865247}" type="presParOf" srcId="{7F062089-700D-48D9-919F-B8B16FEE1130}" destId="{963C04DE-A12C-4A33-B27C-54F78AA7F7A1}" srcOrd="1" destOrd="0" presId="urn:microsoft.com/office/officeart/2005/8/layout/hierarchy2"/>
    <dgm:cxn modelId="{989DD535-15AE-4232-A9E1-D42141A54F8A}" type="presParOf" srcId="{902C9B24-8066-4A91-8BE7-57CA1E13BCCF}" destId="{B00FC9D4-3E27-4DF0-818C-DB38AF360A42}" srcOrd="4" destOrd="0" presId="urn:microsoft.com/office/officeart/2005/8/layout/hierarchy2"/>
    <dgm:cxn modelId="{339FAC1D-1DE1-4637-9838-4C9BD150465D}" type="presParOf" srcId="{B00FC9D4-3E27-4DF0-818C-DB38AF360A42}" destId="{AE817AF3-0FE5-48B6-9802-387A2E21B6B1}" srcOrd="0" destOrd="0" presId="urn:microsoft.com/office/officeart/2005/8/layout/hierarchy2"/>
    <dgm:cxn modelId="{6552E585-FAD8-4F75-81C9-55840B654380}" type="presParOf" srcId="{902C9B24-8066-4A91-8BE7-57CA1E13BCCF}" destId="{B3744411-81E8-4556-AB69-491378C509A0}" srcOrd="5" destOrd="0" presId="urn:microsoft.com/office/officeart/2005/8/layout/hierarchy2"/>
    <dgm:cxn modelId="{06EFDF5A-5D1A-46FF-B3AB-C40BD4A4EAAD}" type="presParOf" srcId="{B3744411-81E8-4556-AB69-491378C509A0}" destId="{3430C312-8679-43B6-B16D-C0A0CBEAF4C9}" srcOrd="0" destOrd="0" presId="urn:microsoft.com/office/officeart/2005/8/layout/hierarchy2"/>
    <dgm:cxn modelId="{61CC9B6F-6A19-4263-93BF-D53A69FC2038}" type="presParOf" srcId="{B3744411-81E8-4556-AB69-491378C509A0}" destId="{7ABF3A13-E382-4114-A0C1-F0D58F990870}" srcOrd="1" destOrd="0" presId="urn:microsoft.com/office/officeart/2005/8/layout/hierarchy2"/>
    <dgm:cxn modelId="{9F4507E0-D0AF-4F65-B8D2-5A1E31C2E082}" type="presParOf" srcId="{902C9B24-8066-4A91-8BE7-57CA1E13BCCF}" destId="{C5FF0084-754D-4F36-98E3-9D5A7F7A6D29}" srcOrd="6" destOrd="0" presId="urn:microsoft.com/office/officeart/2005/8/layout/hierarchy2"/>
    <dgm:cxn modelId="{70DDD1BB-94BB-4CA3-9C2B-D9E2DA01A162}" type="presParOf" srcId="{C5FF0084-754D-4F36-98E3-9D5A7F7A6D29}" destId="{FE063363-6E9B-46BC-9C41-D605A47B744A}" srcOrd="0" destOrd="0" presId="urn:microsoft.com/office/officeart/2005/8/layout/hierarchy2"/>
    <dgm:cxn modelId="{A852D2A0-BCB2-42F3-A75C-58948ADA67E1}" type="presParOf" srcId="{902C9B24-8066-4A91-8BE7-57CA1E13BCCF}" destId="{F057797F-C2AF-4511-AE5C-CE1F4E106C29}" srcOrd="7" destOrd="0" presId="urn:microsoft.com/office/officeart/2005/8/layout/hierarchy2"/>
    <dgm:cxn modelId="{140B8FDD-4AB0-4EA7-BFA2-C86F3008773F}" type="presParOf" srcId="{F057797F-C2AF-4511-AE5C-CE1F4E106C29}" destId="{E6A22A4B-D303-4DEF-B7DB-3E1C652FD317}" srcOrd="0" destOrd="0" presId="urn:microsoft.com/office/officeart/2005/8/layout/hierarchy2"/>
    <dgm:cxn modelId="{0F372D97-56E4-41A4-8A2E-C9ACEFEE4D81}" type="presParOf" srcId="{F057797F-C2AF-4511-AE5C-CE1F4E106C29}" destId="{1D5640FA-00D0-4DBC-AFD5-292316AEFA23}" srcOrd="1" destOrd="0" presId="urn:microsoft.com/office/officeart/2005/8/layout/hierarchy2"/>
    <dgm:cxn modelId="{5E3EDCD7-B046-452F-923B-63474E2DB415}" type="presParOf" srcId="{902C9B24-8066-4A91-8BE7-57CA1E13BCCF}" destId="{3707112F-B798-46B1-B31B-ECE90125B06C}" srcOrd="8" destOrd="0" presId="urn:microsoft.com/office/officeart/2005/8/layout/hierarchy2"/>
    <dgm:cxn modelId="{7A762A23-0B5A-4B8D-94F7-F49067C61685}" type="presParOf" srcId="{3707112F-B798-46B1-B31B-ECE90125B06C}" destId="{B38AAD78-2568-41AF-AAD5-701C4E9FF147}" srcOrd="0" destOrd="0" presId="urn:microsoft.com/office/officeart/2005/8/layout/hierarchy2"/>
    <dgm:cxn modelId="{A9CCDF72-AF87-4198-8226-0B5B9004E81F}" type="presParOf" srcId="{902C9B24-8066-4A91-8BE7-57CA1E13BCCF}" destId="{EC79CBF2-1EDE-4918-BE12-EBE827227DCC}" srcOrd="9" destOrd="0" presId="urn:microsoft.com/office/officeart/2005/8/layout/hierarchy2"/>
    <dgm:cxn modelId="{BDE3F4F5-F317-40D6-8A9F-D47B15E05F03}" type="presParOf" srcId="{EC79CBF2-1EDE-4918-BE12-EBE827227DCC}" destId="{38F13446-7C6C-4EC1-A8C0-304D9A60DC7A}" srcOrd="0" destOrd="0" presId="urn:microsoft.com/office/officeart/2005/8/layout/hierarchy2"/>
    <dgm:cxn modelId="{791D45C3-F18C-4710-8932-BF3427A0CF82}" type="presParOf" srcId="{EC79CBF2-1EDE-4918-BE12-EBE827227DCC}" destId="{97FD17C9-2762-4F50-81EC-F274C5EEBF3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4D19001-16C0-4821-BD5F-965D5B547B7D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92630F7B-2414-4540-8744-2E04AF71383C}">
      <dgm:prSet phldrT="[Texto]"/>
      <dgm:spPr/>
      <dgm:t>
        <a:bodyPr/>
        <a:lstStyle/>
        <a:p>
          <a:pPr algn="ctr"/>
          <a:r>
            <a:rPr lang="es-MX" dirty="0"/>
            <a:t>VPP 50.7% / VPN 98.5%</a:t>
          </a:r>
        </a:p>
      </dgm:t>
    </dgm:pt>
    <dgm:pt modelId="{AC0E29A6-0F5B-4490-9A4D-98EDE6CF8638}" type="parTrans" cxnId="{7C426722-D7DB-42E9-B097-36A6F3E56088}">
      <dgm:prSet/>
      <dgm:spPr/>
      <dgm:t>
        <a:bodyPr/>
        <a:lstStyle/>
        <a:p>
          <a:pPr algn="ctr"/>
          <a:endParaRPr lang="es-MX"/>
        </a:p>
      </dgm:t>
    </dgm:pt>
    <dgm:pt modelId="{8B93D0E5-1425-47D6-BF09-F81BC01D99E9}" type="sibTrans" cxnId="{7C426722-D7DB-42E9-B097-36A6F3E56088}">
      <dgm:prSet/>
      <dgm:spPr/>
      <dgm:t>
        <a:bodyPr/>
        <a:lstStyle/>
        <a:p>
          <a:pPr algn="ctr"/>
          <a:endParaRPr lang="es-MX"/>
        </a:p>
      </dgm:t>
    </dgm:pt>
    <dgm:pt modelId="{D8E494AC-FDC6-49CF-B3B3-E904F92297DD}">
      <dgm:prSet/>
      <dgm:spPr/>
      <dgm:t>
        <a:bodyPr/>
        <a:lstStyle/>
        <a:p>
          <a:pPr algn="ctr"/>
          <a:r>
            <a:rPr lang="es-MX" dirty="0"/>
            <a:t>4-6 puntos &lt;10% progresión Riesgo Bajo / Clase A</a:t>
          </a:r>
        </a:p>
      </dgm:t>
    </dgm:pt>
    <dgm:pt modelId="{F54DD855-9BBE-40CF-A38C-15F94BCA30E1}" type="parTrans" cxnId="{A55F4DB2-D412-4328-9138-E5AA30E7724F}">
      <dgm:prSet/>
      <dgm:spPr/>
      <dgm:t>
        <a:bodyPr/>
        <a:lstStyle/>
        <a:p>
          <a:pPr algn="ctr"/>
          <a:endParaRPr lang="es-MX"/>
        </a:p>
      </dgm:t>
    </dgm:pt>
    <dgm:pt modelId="{F9A6C42C-370F-4854-84FA-87D7EFA00C0D}" type="sibTrans" cxnId="{A55F4DB2-D412-4328-9138-E5AA30E7724F}">
      <dgm:prSet/>
      <dgm:spPr/>
      <dgm:t>
        <a:bodyPr/>
        <a:lstStyle/>
        <a:p>
          <a:pPr algn="ctr"/>
          <a:endParaRPr lang="es-MX"/>
        </a:p>
      </dgm:t>
    </dgm:pt>
    <dgm:pt modelId="{04F4E43F-39F9-47F1-A63B-0AC4A8F20ADD}">
      <dgm:prSet/>
      <dgm:spPr/>
      <dgm:t>
        <a:bodyPr/>
        <a:lstStyle/>
        <a:p>
          <a:pPr algn="ctr"/>
          <a:r>
            <a:rPr lang="es-MX" dirty="0"/>
            <a:t>7-9 puntos 10-40% progresión Riesgo intermedio / Clase B</a:t>
          </a:r>
        </a:p>
      </dgm:t>
    </dgm:pt>
    <dgm:pt modelId="{68C187EF-0367-4F59-89C3-C3227E9B57D6}" type="parTrans" cxnId="{AFDA824F-2A27-4BB0-B013-6127D073494B}">
      <dgm:prSet/>
      <dgm:spPr/>
      <dgm:t>
        <a:bodyPr/>
        <a:lstStyle/>
        <a:p>
          <a:pPr algn="ctr"/>
          <a:endParaRPr lang="es-MX"/>
        </a:p>
      </dgm:t>
    </dgm:pt>
    <dgm:pt modelId="{34D33C91-2BE5-4EC2-9FF0-0756D3C556A0}" type="sibTrans" cxnId="{AFDA824F-2A27-4BB0-B013-6127D073494B}">
      <dgm:prSet/>
      <dgm:spPr/>
      <dgm:t>
        <a:bodyPr/>
        <a:lstStyle/>
        <a:p>
          <a:pPr algn="ctr"/>
          <a:endParaRPr lang="es-MX"/>
        </a:p>
      </dgm:t>
    </dgm:pt>
    <dgm:pt modelId="{6AD145E7-78CD-41C5-9E0C-BC24728BD1CD}">
      <dgm:prSet/>
      <dgm:spPr/>
      <dgm:t>
        <a:bodyPr/>
        <a:lstStyle/>
        <a:p>
          <a:pPr algn="ctr"/>
          <a:r>
            <a:rPr lang="es-MX" dirty="0"/>
            <a:t>10-13 puntos 50% progresión Riesgo Alto Clase C</a:t>
          </a:r>
        </a:p>
      </dgm:t>
    </dgm:pt>
    <dgm:pt modelId="{2639BAC9-0292-4F6D-9639-98C56D2006C9}" type="parTrans" cxnId="{8809618C-F436-4EDF-8CBB-FB4C9F43C2D4}">
      <dgm:prSet/>
      <dgm:spPr/>
      <dgm:t>
        <a:bodyPr/>
        <a:lstStyle/>
        <a:p>
          <a:pPr algn="ctr"/>
          <a:endParaRPr lang="es-MX"/>
        </a:p>
      </dgm:t>
    </dgm:pt>
    <dgm:pt modelId="{8CAA9A59-DE9E-4E98-AD63-0CE636AAEC7E}" type="sibTrans" cxnId="{8809618C-F436-4EDF-8CBB-FB4C9F43C2D4}">
      <dgm:prSet/>
      <dgm:spPr/>
      <dgm:t>
        <a:bodyPr/>
        <a:lstStyle/>
        <a:p>
          <a:pPr algn="ctr"/>
          <a:endParaRPr lang="es-MX"/>
        </a:p>
      </dgm:t>
    </dgm:pt>
    <dgm:pt modelId="{B184FB25-2D6F-4E94-9641-0AA9C49C0067}" type="pres">
      <dgm:prSet presAssocID="{94D19001-16C0-4821-BD5F-965D5B547B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38BEC94-56C6-4A0F-95F6-5B976290E1CE}" type="pres">
      <dgm:prSet presAssocID="{92630F7B-2414-4540-8744-2E04AF71383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BA84B1B-4526-4BFF-A03E-598F5D0E3FB6}" type="pres">
      <dgm:prSet presAssocID="{8B93D0E5-1425-47D6-BF09-F81BC01D99E9}" presName="spacer" presStyleCnt="0"/>
      <dgm:spPr/>
    </dgm:pt>
    <dgm:pt modelId="{1E22B930-F823-4F0C-A659-446E9F5EC571}" type="pres">
      <dgm:prSet presAssocID="{D8E494AC-FDC6-49CF-B3B3-E904F92297D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42DA992-56C0-445A-9B76-2D14813FFB4B}" type="pres">
      <dgm:prSet presAssocID="{F9A6C42C-370F-4854-84FA-87D7EFA00C0D}" presName="spacer" presStyleCnt="0"/>
      <dgm:spPr/>
    </dgm:pt>
    <dgm:pt modelId="{BD6693A7-125A-49C4-823A-636469AB10AD}" type="pres">
      <dgm:prSet presAssocID="{04F4E43F-39F9-47F1-A63B-0AC4A8F20AD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A9C81A-E337-4F15-9564-68B921B455C1}" type="pres">
      <dgm:prSet presAssocID="{34D33C91-2BE5-4EC2-9FF0-0756D3C556A0}" presName="spacer" presStyleCnt="0"/>
      <dgm:spPr/>
    </dgm:pt>
    <dgm:pt modelId="{A8237601-5389-49FD-BB7C-A806A5C3487C}" type="pres">
      <dgm:prSet presAssocID="{6AD145E7-78CD-41C5-9E0C-BC24728BD1C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AFCECDB-5551-4B2B-ADD9-C1A499E84583}" type="presOf" srcId="{04F4E43F-39F9-47F1-A63B-0AC4A8F20ADD}" destId="{BD6693A7-125A-49C4-823A-636469AB10AD}" srcOrd="0" destOrd="0" presId="urn:microsoft.com/office/officeart/2005/8/layout/vList2"/>
    <dgm:cxn modelId="{405A12D9-C77C-4110-AEDD-4F6DC0D708DB}" type="presOf" srcId="{94D19001-16C0-4821-BD5F-965D5B547B7D}" destId="{B184FB25-2D6F-4E94-9641-0AA9C49C0067}" srcOrd="0" destOrd="0" presId="urn:microsoft.com/office/officeart/2005/8/layout/vList2"/>
    <dgm:cxn modelId="{E9C0CE82-5AD9-4D0D-9D2B-9F263D4B8D14}" type="presOf" srcId="{D8E494AC-FDC6-49CF-B3B3-E904F92297DD}" destId="{1E22B930-F823-4F0C-A659-446E9F5EC571}" srcOrd="0" destOrd="0" presId="urn:microsoft.com/office/officeart/2005/8/layout/vList2"/>
    <dgm:cxn modelId="{A55F4DB2-D412-4328-9138-E5AA30E7724F}" srcId="{94D19001-16C0-4821-BD5F-965D5B547B7D}" destId="{D8E494AC-FDC6-49CF-B3B3-E904F92297DD}" srcOrd="1" destOrd="0" parTransId="{F54DD855-9BBE-40CF-A38C-15F94BCA30E1}" sibTransId="{F9A6C42C-370F-4854-84FA-87D7EFA00C0D}"/>
    <dgm:cxn modelId="{8809618C-F436-4EDF-8CBB-FB4C9F43C2D4}" srcId="{94D19001-16C0-4821-BD5F-965D5B547B7D}" destId="{6AD145E7-78CD-41C5-9E0C-BC24728BD1CD}" srcOrd="3" destOrd="0" parTransId="{2639BAC9-0292-4F6D-9639-98C56D2006C9}" sibTransId="{8CAA9A59-DE9E-4E98-AD63-0CE636AAEC7E}"/>
    <dgm:cxn modelId="{7C426722-D7DB-42E9-B097-36A6F3E56088}" srcId="{94D19001-16C0-4821-BD5F-965D5B547B7D}" destId="{92630F7B-2414-4540-8744-2E04AF71383C}" srcOrd="0" destOrd="0" parTransId="{AC0E29A6-0F5B-4490-9A4D-98EDE6CF8638}" sibTransId="{8B93D0E5-1425-47D6-BF09-F81BC01D99E9}"/>
    <dgm:cxn modelId="{3561ABED-2490-4537-83FE-F04B13520344}" type="presOf" srcId="{6AD145E7-78CD-41C5-9E0C-BC24728BD1CD}" destId="{A8237601-5389-49FD-BB7C-A806A5C3487C}" srcOrd="0" destOrd="0" presId="urn:microsoft.com/office/officeart/2005/8/layout/vList2"/>
    <dgm:cxn modelId="{F8F43204-222D-42EF-828E-B6594B6A97BF}" type="presOf" srcId="{92630F7B-2414-4540-8744-2E04AF71383C}" destId="{A38BEC94-56C6-4A0F-95F6-5B976290E1CE}" srcOrd="0" destOrd="0" presId="urn:microsoft.com/office/officeart/2005/8/layout/vList2"/>
    <dgm:cxn modelId="{AFDA824F-2A27-4BB0-B013-6127D073494B}" srcId="{94D19001-16C0-4821-BD5F-965D5B547B7D}" destId="{04F4E43F-39F9-47F1-A63B-0AC4A8F20ADD}" srcOrd="2" destOrd="0" parTransId="{68C187EF-0367-4F59-89C3-C3227E9B57D6}" sibTransId="{34D33C91-2BE5-4EC2-9FF0-0756D3C556A0}"/>
    <dgm:cxn modelId="{FFF2539E-4D84-4DBA-B176-CC846E87FBDE}" type="presParOf" srcId="{B184FB25-2D6F-4E94-9641-0AA9C49C0067}" destId="{A38BEC94-56C6-4A0F-95F6-5B976290E1CE}" srcOrd="0" destOrd="0" presId="urn:microsoft.com/office/officeart/2005/8/layout/vList2"/>
    <dgm:cxn modelId="{0627447B-C954-4981-AB37-1020393B9FEA}" type="presParOf" srcId="{B184FB25-2D6F-4E94-9641-0AA9C49C0067}" destId="{BBA84B1B-4526-4BFF-A03E-598F5D0E3FB6}" srcOrd="1" destOrd="0" presId="urn:microsoft.com/office/officeart/2005/8/layout/vList2"/>
    <dgm:cxn modelId="{C012A72D-08E2-4C19-88E6-BBA868F00160}" type="presParOf" srcId="{B184FB25-2D6F-4E94-9641-0AA9C49C0067}" destId="{1E22B930-F823-4F0C-A659-446E9F5EC571}" srcOrd="2" destOrd="0" presId="urn:microsoft.com/office/officeart/2005/8/layout/vList2"/>
    <dgm:cxn modelId="{8C43460E-A35F-467B-89AE-5800E56FCEA3}" type="presParOf" srcId="{B184FB25-2D6F-4E94-9641-0AA9C49C0067}" destId="{842DA992-56C0-445A-9B76-2D14813FFB4B}" srcOrd="3" destOrd="0" presId="urn:microsoft.com/office/officeart/2005/8/layout/vList2"/>
    <dgm:cxn modelId="{8BB28E77-F0B8-482A-8E00-FE3896243C7E}" type="presParOf" srcId="{B184FB25-2D6F-4E94-9641-0AA9C49C0067}" destId="{BD6693A7-125A-49C4-823A-636469AB10AD}" srcOrd="4" destOrd="0" presId="urn:microsoft.com/office/officeart/2005/8/layout/vList2"/>
    <dgm:cxn modelId="{B7263C4E-9932-4656-B8A1-82DC54423899}" type="presParOf" srcId="{B184FB25-2D6F-4E94-9641-0AA9C49C0067}" destId="{CCA9C81A-E337-4F15-9564-68B921B455C1}" srcOrd="5" destOrd="0" presId="urn:microsoft.com/office/officeart/2005/8/layout/vList2"/>
    <dgm:cxn modelId="{E7932897-341E-4CDE-A610-278FD262BB2D}" type="presParOf" srcId="{B184FB25-2D6F-4E94-9641-0AA9C49C0067}" destId="{A8237601-5389-49FD-BB7C-A806A5C3487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BF53233-8372-446D-B296-CB5CDF5C5AA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9E2472B9-8DDF-4B74-905C-23ED319AE5EA}">
      <dgm:prSet phldrT="[Texto]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s-MX" altLang="es-MX" dirty="0">
              <a:latin typeface="Montserrat" pitchFamily="2" charset="0"/>
            </a:rPr>
            <a:t>Anticipación de complicaciones </a:t>
          </a:r>
          <a:endParaRPr lang="es-MX" dirty="0"/>
        </a:p>
      </dgm:t>
    </dgm:pt>
    <dgm:pt modelId="{BDAA3D17-54B6-4260-A6A9-CDDB714DE222}" type="parTrans" cxnId="{B876859B-A41A-402D-9DBB-5121FCB9A829}">
      <dgm:prSet/>
      <dgm:spPr/>
      <dgm:t>
        <a:bodyPr/>
        <a:lstStyle/>
        <a:p>
          <a:endParaRPr lang="es-MX"/>
        </a:p>
      </dgm:t>
    </dgm:pt>
    <dgm:pt modelId="{264CC75A-8BC6-4BD3-96EC-319CA372530C}" type="sibTrans" cxnId="{B876859B-A41A-402D-9DBB-5121FCB9A829}">
      <dgm:prSet/>
      <dgm:spPr/>
      <dgm:t>
        <a:bodyPr/>
        <a:lstStyle/>
        <a:p>
          <a:endParaRPr lang="es-MX"/>
        </a:p>
      </dgm:t>
    </dgm:pt>
    <dgm:pt modelId="{E7682E13-1631-4644-B882-608F782F5C62}">
      <dgm:prSet/>
      <dgm:spPr/>
      <dgm:t>
        <a:bodyPr/>
        <a:lstStyle/>
        <a:p>
          <a:r>
            <a:rPr lang="es-MX" altLang="es-MX">
              <a:latin typeface="Montserrat" pitchFamily="2" charset="0"/>
            </a:rPr>
            <a:t>Toma de decisiones </a:t>
          </a:r>
          <a:endParaRPr lang="es-MX" altLang="es-MX" dirty="0">
            <a:latin typeface="Montserrat" pitchFamily="2" charset="0"/>
          </a:endParaRPr>
        </a:p>
      </dgm:t>
    </dgm:pt>
    <dgm:pt modelId="{ECF043C2-3DED-425E-A7F2-DC0CD528AF94}" type="parTrans" cxnId="{D7DCFFA5-4847-4048-9C42-03A72D5FC7A0}">
      <dgm:prSet/>
      <dgm:spPr/>
      <dgm:t>
        <a:bodyPr/>
        <a:lstStyle/>
        <a:p>
          <a:endParaRPr lang="es-MX"/>
        </a:p>
      </dgm:t>
    </dgm:pt>
    <dgm:pt modelId="{429215F4-AC48-4FCD-8B2A-65E1B0AC52D7}" type="sibTrans" cxnId="{D7DCFFA5-4847-4048-9C42-03A72D5FC7A0}">
      <dgm:prSet/>
      <dgm:spPr/>
      <dgm:t>
        <a:bodyPr/>
        <a:lstStyle/>
        <a:p>
          <a:endParaRPr lang="es-MX"/>
        </a:p>
      </dgm:t>
    </dgm:pt>
    <dgm:pt modelId="{8CE21E29-286C-4712-B35F-B445C93C7F1B}">
      <dgm:prSet/>
      <dgm:spPr/>
      <dgm:t>
        <a:bodyPr/>
        <a:lstStyle/>
        <a:p>
          <a:r>
            <a:rPr lang="es-MX" altLang="es-MX">
              <a:latin typeface="Montserrat" pitchFamily="2" charset="0"/>
            </a:rPr>
            <a:t>Implementación de estrategias diagnóstico – terapéuticas </a:t>
          </a:r>
          <a:endParaRPr lang="es-MX" altLang="es-MX" dirty="0">
            <a:latin typeface="Montserrat" pitchFamily="2" charset="0"/>
          </a:endParaRPr>
        </a:p>
      </dgm:t>
    </dgm:pt>
    <dgm:pt modelId="{1B5BDAF9-EE4C-4E2B-81E4-043D719F3858}" type="parTrans" cxnId="{ED5C934F-607C-4F79-BCA1-F596B88868AE}">
      <dgm:prSet/>
      <dgm:spPr/>
      <dgm:t>
        <a:bodyPr/>
        <a:lstStyle/>
        <a:p>
          <a:endParaRPr lang="es-MX"/>
        </a:p>
      </dgm:t>
    </dgm:pt>
    <dgm:pt modelId="{56FE83E7-B9F5-4A5B-A07D-938DA8D3A6CE}" type="sibTrans" cxnId="{ED5C934F-607C-4F79-BCA1-F596B88868AE}">
      <dgm:prSet/>
      <dgm:spPr/>
      <dgm:t>
        <a:bodyPr/>
        <a:lstStyle/>
        <a:p>
          <a:endParaRPr lang="es-MX"/>
        </a:p>
      </dgm:t>
    </dgm:pt>
    <dgm:pt modelId="{C6F4821E-6BEA-472B-96C2-B8E1780CC6CE}">
      <dgm:prSet/>
      <dgm:spPr/>
      <dgm:t>
        <a:bodyPr/>
        <a:lstStyle/>
        <a:p>
          <a:r>
            <a:rPr lang="es-MX" altLang="es-MX">
              <a:latin typeface="Montserrat" pitchFamily="2" charset="0"/>
            </a:rPr>
            <a:t>Optimización de recursos médicos </a:t>
          </a:r>
          <a:endParaRPr lang="es-MX" altLang="es-MX" dirty="0">
            <a:latin typeface="Montserrat" pitchFamily="2" charset="0"/>
          </a:endParaRPr>
        </a:p>
      </dgm:t>
    </dgm:pt>
    <dgm:pt modelId="{51709FF3-C255-4964-AA5C-B24FCC42F407}" type="parTrans" cxnId="{03DF074A-1799-4BE3-A15C-540D236A4197}">
      <dgm:prSet/>
      <dgm:spPr/>
      <dgm:t>
        <a:bodyPr/>
        <a:lstStyle/>
        <a:p>
          <a:endParaRPr lang="es-MX"/>
        </a:p>
      </dgm:t>
    </dgm:pt>
    <dgm:pt modelId="{B121201E-55E5-48F5-B309-D3B079FE742D}" type="sibTrans" cxnId="{03DF074A-1799-4BE3-A15C-540D236A4197}">
      <dgm:prSet/>
      <dgm:spPr/>
      <dgm:t>
        <a:bodyPr/>
        <a:lstStyle/>
        <a:p>
          <a:endParaRPr lang="es-MX"/>
        </a:p>
      </dgm:t>
    </dgm:pt>
    <dgm:pt modelId="{101ED8AC-6E96-489B-AB98-6BA3B2121663}">
      <dgm:prSet/>
      <dgm:spPr/>
      <dgm:t>
        <a:bodyPr/>
        <a:lstStyle/>
        <a:p>
          <a:r>
            <a:rPr lang="es-MX" altLang="es-MX">
              <a:latin typeface="Montserrat" pitchFamily="2" charset="0"/>
            </a:rPr>
            <a:t>Incremento del efecto terapéutico </a:t>
          </a:r>
          <a:endParaRPr lang="es-MX" altLang="es-MX" dirty="0">
            <a:latin typeface="Montserrat" pitchFamily="2" charset="0"/>
          </a:endParaRPr>
        </a:p>
      </dgm:t>
    </dgm:pt>
    <dgm:pt modelId="{E59D8D26-AF79-466E-BA8D-50DC9D834188}" type="parTrans" cxnId="{D60E46A2-6D87-43BA-89B9-D02C3CF532A5}">
      <dgm:prSet/>
      <dgm:spPr/>
      <dgm:t>
        <a:bodyPr/>
        <a:lstStyle/>
        <a:p>
          <a:endParaRPr lang="es-MX"/>
        </a:p>
      </dgm:t>
    </dgm:pt>
    <dgm:pt modelId="{0A340A6C-C286-4C64-87CF-FEA4B2E0DB96}" type="sibTrans" cxnId="{D60E46A2-6D87-43BA-89B9-D02C3CF532A5}">
      <dgm:prSet/>
      <dgm:spPr/>
      <dgm:t>
        <a:bodyPr/>
        <a:lstStyle/>
        <a:p>
          <a:endParaRPr lang="es-MX"/>
        </a:p>
      </dgm:t>
    </dgm:pt>
    <dgm:pt modelId="{E6F28C21-2894-49BD-A60A-2F3D1D2CB873}">
      <dgm:prSet/>
      <dgm:spPr/>
      <dgm:t>
        <a:bodyPr/>
        <a:lstStyle/>
        <a:p>
          <a:r>
            <a:rPr lang="es-MX" altLang="es-MX">
              <a:latin typeface="Montserrat" pitchFamily="2" charset="0"/>
            </a:rPr>
            <a:t>Reducción de mortalidad </a:t>
          </a:r>
          <a:endParaRPr lang="es-MX"/>
        </a:p>
      </dgm:t>
    </dgm:pt>
    <dgm:pt modelId="{187951AD-CDB9-44FB-BAAB-6FB65CBB8955}" type="parTrans" cxnId="{033836A3-8EDC-41FB-ABE8-1839AD2DAE25}">
      <dgm:prSet/>
      <dgm:spPr/>
      <dgm:t>
        <a:bodyPr/>
        <a:lstStyle/>
        <a:p>
          <a:endParaRPr lang="es-MX"/>
        </a:p>
      </dgm:t>
    </dgm:pt>
    <dgm:pt modelId="{A510DD8E-BF59-4938-8B19-CC883376F0B1}" type="sibTrans" cxnId="{033836A3-8EDC-41FB-ABE8-1839AD2DAE25}">
      <dgm:prSet/>
      <dgm:spPr/>
      <dgm:t>
        <a:bodyPr/>
        <a:lstStyle/>
        <a:p>
          <a:endParaRPr lang="es-MX"/>
        </a:p>
      </dgm:t>
    </dgm:pt>
    <dgm:pt modelId="{042F40A4-F69B-4E67-9AB4-B870D689A738}" type="pres">
      <dgm:prSet presAssocID="{5BF53233-8372-446D-B296-CB5CDF5C5AA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C57A7A87-592C-4C15-A87F-9DC90E638AD4}" type="pres">
      <dgm:prSet presAssocID="{9E2472B9-8DDF-4B74-905C-23ED319AE5EA}" presName="thickLine" presStyleLbl="alignNode1" presStyleIdx="0" presStyleCnt="6"/>
      <dgm:spPr/>
    </dgm:pt>
    <dgm:pt modelId="{E43315C2-CCD0-4490-98E9-B05B3772A9EF}" type="pres">
      <dgm:prSet presAssocID="{9E2472B9-8DDF-4B74-905C-23ED319AE5EA}" presName="horz1" presStyleCnt="0"/>
      <dgm:spPr/>
    </dgm:pt>
    <dgm:pt modelId="{BF59C086-9739-440E-B534-D0982965C299}" type="pres">
      <dgm:prSet presAssocID="{9E2472B9-8DDF-4B74-905C-23ED319AE5EA}" presName="tx1" presStyleLbl="revTx" presStyleIdx="0" presStyleCnt="6"/>
      <dgm:spPr/>
      <dgm:t>
        <a:bodyPr/>
        <a:lstStyle/>
        <a:p>
          <a:endParaRPr lang="es-MX"/>
        </a:p>
      </dgm:t>
    </dgm:pt>
    <dgm:pt modelId="{0465B646-259F-4DFE-BDE9-1A153C11C3DD}" type="pres">
      <dgm:prSet presAssocID="{9E2472B9-8DDF-4B74-905C-23ED319AE5EA}" presName="vert1" presStyleCnt="0"/>
      <dgm:spPr/>
    </dgm:pt>
    <dgm:pt modelId="{667FD53E-B34C-4C15-AD41-1F94C373095D}" type="pres">
      <dgm:prSet presAssocID="{E7682E13-1631-4644-B882-608F782F5C62}" presName="thickLine" presStyleLbl="alignNode1" presStyleIdx="1" presStyleCnt="6"/>
      <dgm:spPr/>
    </dgm:pt>
    <dgm:pt modelId="{A1DA6445-D627-4FBA-9953-CB0BF1DB7EBB}" type="pres">
      <dgm:prSet presAssocID="{E7682E13-1631-4644-B882-608F782F5C62}" presName="horz1" presStyleCnt="0"/>
      <dgm:spPr/>
    </dgm:pt>
    <dgm:pt modelId="{C28734CD-145E-43DB-812F-5A839DB58819}" type="pres">
      <dgm:prSet presAssocID="{E7682E13-1631-4644-B882-608F782F5C62}" presName="tx1" presStyleLbl="revTx" presStyleIdx="1" presStyleCnt="6"/>
      <dgm:spPr/>
      <dgm:t>
        <a:bodyPr/>
        <a:lstStyle/>
        <a:p>
          <a:endParaRPr lang="es-MX"/>
        </a:p>
      </dgm:t>
    </dgm:pt>
    <dgm:pt modelId="{051662EB-EF8C-4915-AC6E-FE807A198971}" type="pres">
      <dgm:prSet presAssocID="{E7682E13-1631-4644-B882-608F782F5C62}" presName="vert1" presStyleCnt="0"/>
      <dgm:spPr/>
    </dgm:pt>
    <dgm:pt modelId="{4FCD4A76-75BD-4C42-81D7-3DA5069531E7}" type="pres">
      <dgm:prSet presAssocID="{8CE21E29-286C-4712-B35F-B445C93C7F1B}" presName="thickLine" presStyleLbl="alignNode1" presStyleIdx="2" presStyleCnt="6"/>
      <dgm:spPr/>
    </dgm:pt>
    <dgm:pt modelId="{42B95E56-3CD0-4B09-B31D-335B7D6E8445}" type="pres">
      <dgm:prSet presAssocID="{8CE21E29-286C-4712-B35F-B445C93C7F1B}" presName="horz1" presStyleCnt="0"/>
      <dgm:spPr/>
    </dgm:pt>
    <dgm:pt modelId="{B0DC052E-619A-459F-BFA4-9D329F255CE1}" type="pres">
      <dgm:prSet presAssocID="{8CE21E29-286C-4712-B35F-B445C93C7F1B}" presName="tx1" presStyleLbl="revTx" presStyleIdx="2" presStyleCnt="6"/>
      <dgm:spPr/>
      <dgm:t>
        <a:bodyPr/>
        <a:lstStyle/>
        <a:p>
          <a:endParaRPr lang="es-MX"/>
        </a:p>
      </dgm:t>
    </dgm:pt>
    <dgm:pt modelId="{9AD636AC-C9F9-4E02-8E73-F5477EB35F41}" type="pres">
      <dgm:prSet presAssocID="{8CE21E29-286C-4712-B35F-B445C93C7F1B}" presName="vert1" presStyleCnt="0"/>
      <dgm:spPr/>
    </dgm:pt>
    <dgm:pt modelId="{636F5D99-2320-479A-8D5B-A21F4865A5DA}" type="pres">
      <dgm:prSet presAssocID="{C6F4821E-6BEA-472B-96C2-B8E1780CC6CE}" presName="thickLine" presStyleLbl="alignNode1" presStyleIdx="3" presStyleCnt="6"/>
      <dgm:spPr/>
    </dgm:pt>
    <dgm:pt modelId="{065B3AFA-B3C8-47F2-996D-E59B754AD66A}" type="pres">
      <dgm:prSet presAssocID="{C6F4821E-6BEA-472B-96C2-B8E1780CC6CE}" presName="horz1" presStyleCnt="0"/>
      <dgm:spPr/>
    </dgm:pt>
    <dgm:pt modelId="{447D6E74-BF4A-4C87-A89E-7AE4991DCA7E}" type="pres">
      <dgm:prSet presAssocID="{C6F4821E-6BEA-472B-96C2-B8E1780CC6CE}" presName="tx1" presStyleLbl="revTx" presStyleIdx="3" presStyleCnt="6"/>
      <dgm:spPr/>
      <dgm:t>
        <a:bodyPr/>
        <a:lstStyle/>
        <a:p>
          <a:endParaRPr lang="es-MX"/>
        </a:p>
      </dgm:t>
    </dgm:pt>
    <dgm:pt modelId="{E43DF1BF-ACE8-416F-AC4D-2C2C1847BC70}" type="pres">
      <dgm:prSet presAssocID="{C6F4821E-6BEA-472B-96C2-B8E1780CC6CE}" presName="vert1" presStyleCnt="0"/>
      <dgm:spPr/>
    </dgm:pt>
    <dgm:pt modelId="{D776C476-DD39-4C90-93C0-7ACF9CBEED5F}" type="pres">
      <dgm:prSet presAssocID="{101ED8AC-6E96-489B-AB98-6BA3B2121663}" presName="thickLine" presStyleLbl="alignNode1" presStyleIdx="4" presStyleCnt="6"/>
      <dgm:spPr/>
    </dgm:pt>
    <dgm:pt modelId="{D344FCF9-54CD-496E-BE32-0FBB61A92CB4}" type="pres">
      <dgm:prSet presAssocID="{101ED8AC-6E96-489B-AB98-6BA3B2121663}" presName="horz1" presStyleCnt="0"/>
      <dgm:spPr/>
    </dgm:pt>
    <dgm:pt modelId="{D349A202-D030-4600-BC9C-2122AE5E1A64}" type="pres">
      <dgm:prSet presAssocID="{101ED8AC-6E96-489B-AB98-6BA3B2121663}" presName="tx1" presStyleLbl="revTx" presStyleIdx="4" presStyleCnt="6"/>
      <dgm:spPr/>
      <dgm:t>
        <a:bodyPr/>
        <a:lstStyle/>
        <a:p>
          <a:endParaRPr lang="es-MX"/>
        </a:p>
      </dgm:t>
    </dgm:pt>
    <dgm:pt modelId="{4C85B029-A448-4B05-B47D-D6F356278D71}" type="pres">
      <dgm:prSet presAssocID="{101ED8AC-6E96-489B-AB98-6BA3B2121663}" presName="vert1" presStyleCnt="0"/>
      <dgm:spPr/>
    </dgm:pt>
    <dgm:pt modelId="{85D8B3B1-A5E1-4047-98C9-1F628EE02658}" type="pres">
      <dgm:prSet presAssocID="{E6F28C21-2894-49BD-A60A-2F3D1D2CB873}" presName="thickLine" presStyleLbl="alignNode1" presStyleIdx="5" presStyleCnt="6"/>
      <dgm:spPr/>
    </dgm:pt>
    <dgm:pt modelId="{0A2BAD0B-9192-4392-B274-BA40B94EC0B7}" type="pres">
      <dgm:prSet presAssocID="{E6F28C21-2894-49BD-A60A-2F3D1D2CB873}" presName="horz1" presStyleCnt="0"/>
      <dgm:spPr/>
    </dgm:pt>
    <dgm:pt modelId="{2FBF6895-21DC-4E50-BBA2-C706476EF63F}" type="pres">
      <dgm:prSet presAssocID="{E6F28C21-2894-49BD-A60A-2F3D1D2CB873}" presName="tx1" presStyleLbl="revTx" presStyleIdx="5" presStyleCnt="6"/>
      <dgm:spPr/>
      <dgm:t>
        <a:bodyPr/>
        <a:lstStyle/>
        <a:p>
          <a:endParaRPr lang="es-MX"/>
        </a:p>
      </dgm:t>
    </dgm:pt>
    <dgm:pt modelId="{CC2177B6-D1CD-48C5-86BE-BA2BB93DA899}" type="pres">
      <dgm:prSet presAssocID="{E6F28C21-2894-49BD-A60A-2F3D1D2CB873}" presName="vert1" presStyleCnt="0"/>
      <dgm:spPr/>
    </dgm:pt>
  </dgm:ptLst>
  <dgm:cxnLst>
    <dgm:cxn modelId="{D60E46A2-6D87-43BA-89B9-D02C3CF532A5}" srcId="{5BF53233-8372-446D-B296-CB5CDF5C5AAA}" destId="{101ED8AC-6E96-489B-AB98-6BA3B2121663}" srcOrd="4" destOrd="0" parTransId="{E59D8D26-AF79-466E-BA8D-50DC9D834188}" sibTransId="{0A340A6C-C286-4C64-87CF-FEA4B2E0DB96}"/>
    <dgm:cxn modelId="{7FB347BC-5E9E-42EC-9C5D-53A3168BE372}" type="presOf" srcId="{E7682E13-1631-4644-B882-608F782F5C62}" destId="{C28734CD-145E-43DB-812F-5A839DB58819}" srcOrd="0" destOrd="0" presId="urn:microsoft.com/office/officeart/2008/layout/LinedList"/>
    <dgm:cxn modelId="{C53035F0-A3FD-4491-A9F0-2FF3B59FE046}" type="presOf" srcId="{5BF53233-8372-446D-B296-CB5CDF5C5AAA}" destId="{042F40A4-F69B-4E67-9AB4-B870D689A738}" srcOrd="0" destOrd="0" presId="urn:microsoft.com/office/officeart/2008/layout/LinedList"/>
    <dgm:cxn modelId="{033836A3-8EDC-41FB-ABE8-1839AD2DAE25}" srcId="{5BF53233-8372-446D-B296-CB5CDF5C5AAA}" destId="{E6F28C21-2894-49BD-A60A-2F3D1D2CB873}" srcOrd="5" destOrd="0" parTransId="{187951AD-CDB9-44FB-BAAB-6FB65CBB8955}" sibTransId="{A510DD8E-BF59-4938-8B19-CC883376F0B1}"/>
    <dgm:cxn modelId="{ED5C934F-607C-4F79-BCA1-F596B88868AE}" srcId="{5BF53233-8372-446D-B296-CB5CDF5C5AAA}" destId="{8CE21E29-286C-4712-B35F-B445C93C7F1B}" srcOrd="2" destOrd="0" parTransId="{1B5BDAF9-EE4C-4E2B-81E4-043D719F3858}" sibTransId="{56FE83E7-B9F5-4A5B-A07D-938DA8D3A6CE}"/>
    <dgm:cxn modelId="{3A13766E-710C-415D-9B5F-DBDBD26AAD10}" type="presOf" srcId="{8CE21E29-286C-4712-B35F-B445C93C7F1B}" destId="{B0DC052E-619A-459F-BFA4-9D329F255CE1}" srcOrd="0" destOrd="0" presId="urn:microsoft.com/office/officeart/2008/layout/LinedList"/>
    <dgm:cxn modelId="{40E3E2A8-283C-4246-A0EF-FB78D67C8B7A}" type="presOf" srcId="{9E2472B9-8DDF-4B74-905C-23ED319AE5EA}" destId="{BF59C086-9739-440E-B534-D0982965C299}" srcOrd="0" destOrd="0" presId="urn:microsoft.com/office/officeart/2008/layout/LinedList"/>
    <dgm:cxn modelId="{03DF074A-1799-4BE3-A15C-540D236A4197}" srcId="{5BF53233-8372-446D-B296-CB5CDF5C5AAA}" destId="{C6F4821E-6BEA-472B-96C2-B8E1780CC6CE}" srcOrd="3" destOrd="0" parTransId="{51709FF3-C255-4964-AA5C-B24FCC42F407}" sibTransId="{B121201E-55E5-48F5-B309-D3B079FE742D}"/>
    <dgm:cxn modelId="{D7DCFFA5-4847-4048-9C42-03A72D5FC7A0}" srcId="{5BF53233-8372-446D-B296-CB5CDF5C5AAA}" destId="{E7682E13-1631-4644-B882-608F782F5C62}" srcOrd="1" destOrd="0" parTransId="{ECF043C2-3DED-425E-A7F2-DC0CD528AF94}" sibTransId="{429215F4-AC48-4FCD-8B2A-65E1B0AC52D7}"/>
    <dgm:cxn modelId="{B876859B-A41A-402D-9DBB-5121FCB9A829}" srcId="{5BF53233-8372-446D-B296-CB5CDF5C5AAA}" destId="{9E2472B9-8DDF-4B74-905C-23ED319AE5EA}" srcOrd="0" destOrd="0" parTransId="{BDAA3D17-54B6-4260-A6A9-CDDB714DE222}" sibTransId="{264CC75A-8BC6-4BD3-96EC-319CA372530C}"/>
    <dgm:cxn modelId="{E6511F99-2D14-420F-BE39-346B0257966E}" type="presOf" srcId="{101ED8AC-6E96-489B-AB98-6BA3B2121663}" destId="{D349A202-D030-4600-BC9C-2122AE5E1A64}" srcOrd="0" destOrd="0" presId="urn:microsoft.com/office/officeart/2008/layout/LinedList"/>
    <dgm:cxn modelId="{88F58945-00C9-47C2-BF73-E23FC406FF41}" type="presOf" srcId="{E6F28C21-2894-49BD-A60A-2F3D1D2CB873}" destId="{2FBF6895-21DC-4E50-BBA2-C706476EF63F}" srcOrd="0" destOrd="0" presId="urn:microsoft.com/office/officeart/2008/layout/LinedList"/>
    <dgm:cxn modelId="{6E52D489-2CA5-44D8-9007-8CE281ACE9E2}" type="presOf" srcId="{C6F4821E-6BEA-472B-96C2-B8E1780CC6CE}" destId="{447D6E74-BF4A-4C87-A89E-7AE4991DCA7E}" srcOrd="0" destOrd="0" presId="urn:microsoft.com/office/officeart/2008/layout/LinedList"/>
    <dgm:cxn modelId="{6F276593-E800-4616-8C5C-FAF7707F73FE}" type="presParOf" srcId="{042F40A4-F69B-4E67-9AB4-B870D689A738}" destId="{C57A7A87-592C-4C15-A87F-9DC90E638AD4}" srcOrd="0" destOrd="0" presId="urn:microsoft.com/office/officeart/2008/layout/LinedList"/>
    <dgm:cxn modelId="{43EFF5B4-B83D-4260-AD66-8E719008A9E0}" type="presParOf" srcId="{042F40A4-F69B-4E67-9AB4-B870D689A738}" destId="{E43315C2-CCD0-4490-98E9-B05B3772A9EF}" srcOrd="1" destOrd="0" presId="urn:microsoft.com/office/officeart/2008/layout/LinedList"/>
    <dgm:cxn modelId="{3B458763-90CD-4C82-BAB9-9A3C961FC47F}" type="presParOf" srcId="{E43315C2-CCD0-4490-98E9-B05B3772A9EF}" destId="{BF59C086-9739-440E-B534-D0982965C299}" srcOrd="0" destOrd="0" presId="urn:microsoft.com/office/officeart/2008/layout/LinedList"/>
    <dgm:cxn modelId="{397DB5E3-2B4D-435F-89C2-D0C94443626B}" type="presParOf" srcId="{E43315C2-CCD0-4490-98E9-B05B3772A9EF}" destId="{0465B646-259F-4DFE-BDE9-1A153C11C3DD}" srcOrd="1" destOrd="0" presId="urn:microsoft.com/office/officeart/2008/layout/LinedList"/>
    <dgm:cxn modelId="{3338C8CF-353E-4E2C-9849-5C3FFF918C29}" type="presParOf" srcId="{042F40A4-F69B-4E67-9AB4-B870D689A738}" destId="{667FD53E-B34C-4C15-AD41-1F94C373095D}" srcOrd="2" destOrd="0" presId="urn:microsoft.com/office/officeart/2008/layout/LinedList"/>
    <dgm:cxn modelId="{7F8747B9-B1DB-44F0-A7AC-48374D4147D4}" type="presParOf" srcId="{042F40A4-F69B-4E67-9AB4-B870D689A738}" destId="{A1DA6445-D627-4FBA-9953-CB0BF1DB7EBB}" srcOrd="3" destOrd="0" presId="urn:microsoft.com/office/officeart/2008/layout/LinedList"/>
    <dgm:cxn modelId="{2BA18D05-E872-4C9E-A7D1-FDC696EAA145}" type="presParOf" srcId="{A1DA6445-D627-4FBA-9953-CB0BF1DB7EBB}" destId="{C28734CD-145E-43DB-812F-5A839DB58819}" srcOrd="0" destOrd="0" presId="urn:microsoft.com/office/officeart/2008/layout/LinedList"/>
    <dgm:cxn modelId="{ABBAA590-8665-42BE-8ACB-B86480B762E2}" type="presParOf" srcId="{A1DA6445-D627-4FBA-9953-CB0BF1DB7EBB}" destId="{051662EB-EF8C-4915-AC6E-FE807A198971}" srcOrd="1" destOrd="0" presId="urn:microsoft.com/office/officeart/2008/layout/LinedList"/>
    <dgm:cxn modelId="{4E67DF0C-164E-460B-A6A1-0A29B6940791}" type="presParOf" srcId="{042F40A4-F69B-4E67-9AB4-B870D689A738}" destId="{4FCD4A76-75BD-4C42-81D7-3DA5069531E7}" srcOrd="4" destOrd="0" presId="urn:microsoft.com/office/officeart/2008/layout/LinedList"/>
    <dgm:cxn modelId="{D4383DC7-8EC2-46A0-A125-1367FB9C3D94}" type="presParOf" srcId="{042F40A4-F69B-4E67-9AB4-B870D689A738}" destId="{42B95E56-3CD0-4B09-B31D-335B7D6E8445}" srcOrd="5" destOrd="0" presId="urn:microsoft.com/office/officeart/2008/layout/LinedList"/>
    <dgm:cxn modelId="{27F0EE15-092A-4831-B88F-A675197B3BC7}" type="presParOf" srcId="{42B95E56-3CD0-4B09-B31D-335B7D6E8445}" destId="{B0DC052E-619A-459F-BFA4-9D329F255CE1}" srcOrd="0" destOrd="0" presId="urn:microsoft.com/office/officeart/2008/layout/LinedList"/>
    <dgm:cxn modelId="{957C4242-C21B-4AB9-998D-FBD363CF06A1}" type="presParOf" srcId="{42B95E56-3CD0-4B09-B31D-335B7D6E8445}" destId="{9AD636AC-C9F9-4E02-8E73-F5477EB35F41}" srcOrd="1" destOrd="0" presId="urn:microsoft.com/office/officeart/2008/layout/LinedList"/>
    <dgm:cxn modelId="{EB9C2AB4-4D26-4A33-A6D9-AE690910D60D}" type="presParOf" srcId="{042F40A4-F69B-4E67-9AB4-B870D689A738}" destId="{636F5D99-2320-479A-8D5B-A21F4865A5DA}" srcOrd="6" destOrd="0" presId="urn:microsoft.com/office/officeart/2008/layout/LinedList"/>
    <dgm:cxn modelId="{DEEC13D3-457B-401B-B36A-8F1C6F9E1D5D}" type="presParOf" srcId="{042F40A4-F69B-4E67-9AB4-B870D689A738}" destId="{065B3AFA-B3C8-47F2-996D-E59B754AD66A}" srcOrd="7" destOrd="0" presId="urn:microsoft.com/office/officeart/2008/layout/LinedList"/>
    <dgm:cxn modelId="{E41595DC-5440-4B45-A058-3E7131C1B482}" type="presParOf" srcId="{065B3AFA-B3C8-47F2-996D-E59B754AD66A}" destId="{447D6E74-BF4A-4C87-A89E-7AE4991DCA7E}" srcOrd="0" destOrd="0" presId="urn:microsoft.com/office/officeart/2008/layout/LinedList"/>
    <dgm:cxn modelId="{3FCCDB8B-6658-4C08-8B92-9C9387E3CE5E}" type="presParOf" srcId="{065B3AFA-B3C8-47F2-996D-E59B754AD66A}" destId="{E43DF1BF-ACE8-416F-AC4D-2C2C1847BC70}" srcOrd="1" destOrd="0" presId="urn:microsoft.com/office/officeart/2008/layout/LinedList"/>
    <dgm:cxn modelId="{5BC39E4B-2D8C-4EBF-A327-6A9A03B30DCA}" type="presParOf" srcId="{042F40A4-F69B-4E67-9AB4-B870D689A738}" destId="{D776C476-DD39-4C90-93C0-7ACF9CBEED5F}" srcOrd="8" destOrd="0" presId="urn:microsoft.com/office/officeart/2008/layout/LinedList"/>
    <dgm:cxn modelId="{B89C4D30-66BC-4A8A-9AFE-B04D0C8AE7B0}" type="presParOf" srcId="{042F40A4-F69B-4E67-9AB4-B870D689A738}" destId="{D344FCF9-54CD-496E-BE32-0FBB61A92CB4}" srcOrd="9" destOrd="0" presId="urn:microsoft.com/office/officeart/2008/layout/LinedList"/>
    <dgm:cxn modelId="{E6B86F4A-D12D-4D31-80D5-1F6DAE56CE52}" type="presParOf" srcId="{D344FCF9-54CD-496E-BE32-0FBB61A92CB4}" destId="{D349A202-D030-4600-BC9C-2122AE5E1A64}" srcOrd="0" destOrd="0" presId="urn:microsoft.com/office/officeart/2008/layout/LinedList"/>
    <dgm:cxn modelId="{341BEB0E-140E-449B-9845-E152C55A02FC}" type="presParOf" srcId="{D344FCF9-54CD-496E-BE32-0FBB61A92CB4}" destId="{4C85B029-A448-4B05-B47D-D6F356278D71}" srcOrd="1" destOrd="0" presId="urn:microsoft.com/office/officeart/2008/layout/LinedList"/>
    <dgm:cxn modelId="{54E65B6C-DF69-489F-90B4-BC53D97C8283}" type="presParOf" srcId="{042F40A4-F69B-4E67-9AB4-B870D689A738}" destId="{85D8B3B1-A5E1-4047-98C9-1F628EE02658}" srcOrd="10" destOrd="0" presId="urn:microsoft.com/office/officeart/2008/layout/LinedList"/>
    <dgm:cxn modelId="{FE3701AB-9DB0-48F5-8727-68208AF46297}" type="presParOf" srcId="{042F40A4-F69B-4E67-9AB4-B870D689A738}" destId="{0A2BAD0B-9192-4392-B274-BA40B94EC0B7}" srcOrd="11" destOrd="0" presId="urn:microsoft.com/office/officeart/2008/layout/LinedList"/>
    <dgm:cxn modelId="{E43FF7AE-4C98-4DE8-86B6-481C909A6CCE}" type="presParOf" srcId="{0A2BAD0B-9192-4392-B274-BA40B94EC0B7}" destId="{2FBF6895-21DC-4E50-BBA2-C706476EF63F}" srcOrd="0" destOrd="0" presId="urn:microsoft.com/office/officeart/2008/layout/LinedList"/>
    <dgm:cxn modelId="{0E1EF16B-B674-4E59-A7C0-FBC9C42A9958}" type="presParOf" srcId="{0A2BAD0B-9192-4392-B274-BA40B94EC0B7}" destId="{CC2177B6-D1CD-48C5-86BE-BA2BB93DA89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191C4-FC41-4275-B14D-7D8D574B830D}">
      <dsp:nvSpPr>
        <dsp:cNvPr id="0" name=""/>
        <dsp:cNvSpPr/>
      </dsp:nvSpPr>
      <dsp:spPr>
        <a:xfrm>
          <a:off x="0" y="18929"/>
          <a:ext cx="5121770" cy="49400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>
              <a:latin typeface="Montserrat"/>
            </a:rPr>
            <a:t>Diciembre</a:t>
          </a:r>
          <a:r>
            <a:rPr lang="en-US" sz="2400" kern="1200" dirty="0">
              <a:latin typeface="Montserrat"/>
            </a:rPr>
            <a:t> 2019, Wuhan, China</a:t>
          </a:r>
          <a:endParaRPr lang="es-MX" sz="2400" kern="1200" dirty="0"/>
        </a:p>
      </dsp:txBody>
      <dsp:txXfrm>
        <a:off x="24115" y="43044"/>
        <a:ext cx="5073540" cy="445777"/>
      </dsp:txXfrm>
    </dsp:sp>
    <dsp:sp modelId="{40795993-0717-4584-9390-835A31BBDE71}">
      <dsp:nvSpPr>
        <dsp:cNvPr id="0" name=""/>
        <dsp:cNvSpPr/>
      </dsp:nvSpPr>
      <dsp:spPr>
        <a:xfrm>
          <a:off x="0" y="512936"/>
          <a:ext cx="5121770" cy="807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616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err="1">
              <a:latin typeface="Montserrat"/>
            </a:rPr>
            <a:t>Neumonía</a:t>
          </a:r>
          <a:r>
            <a:rPr lang="en-US" sz="2000" kern="1200" dirty="0">
              <a:latin typeface="Montserrat"/>
            </a:rPr>
            <a:t> de </a:t>
          </a:r>
          <a:r>
            <a:rPr lang="en-US" sz="2000" kern="1200" dirty="0" err="1">
              <a:latin typeface="Montserrat"/>
            </a:rPr>
            <a:t>etiología</a:t>
          </a:r>
          <a:r>
            <a:rPr lang="en-US" sz="2000" kern="1200" dirty="0">
              <a:latin typeface="Montserrat"/>
            </a:rPr>
            <a:t> </a:t>
          </a:r>
          <a:r>
            <a:rPr lang="en-US" sz="2000" kern="1200" dirty="0" err="1" smtClean="0">
              <a:latin typeface="Montserrat"/>
            </a:rPr>
            <a:t>desconocida</a:t>
          </a:r>
          <a:r>
            <a:rPr lang="en-US" sz="2000" kern="1200" dirty="0" smtClean="0">
              <a:latin typeface="Montserrat"/>
            </a:rPr>
            <a:t>. </a:t>
          </a:r>
          <a:endParaRPr lang="es-MX" sz="2000" kern="1200" dirty="0"/>
        </a:p>
      </dsp:txBody>
      <dsp:txXfrm>
        <a:off x="0" y="512936"/>
        <a:ext cx="5121770" cy="807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909326-13B9-4B21-A919-697C38671E2D}">
      <dsp:nvSpPr>
        <dsp:cNvPr id="0" name=""/>
        <dsp:cNvSpPr/>
      </dsp:nvSpPr>
      <dsp:spPr>
        <a:xfrm>
          <a:off x="0" y="61324"/>
          <a:ext cx="5121770" cy="58674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>
              <a:latin typeface="Montserrat"/>
            </a:rPr>
            <a:t>Enero</a:t>
          </a:r>
          <a:r>
            <a:rPr lang="en-US" sz="2400" kern="1200" dirty="0">
              <a:latin typeface="Montserrat"/>
            </a:rPr>
            <a:t> 7, 2020</a:t>
          </a:r>
        </a:p>
      </dsp:txBody>
      <dsp:txXfrm>
        <a:off x="28643" y="89967"/>
        <a:ext cx="5064484" cy="529461"/>
      </dsp:txXfrm>
    </dsp:sp>
    <dsp:sp modelId="{4CED4AC4-4A5D-442B-A6A8-5C6F12F0AAD4}">
      <dsp:nvSpPr>
        <dsp:cNvPr id="0" name=""/>
        <dsp:cNvSpPr/>
      </dsp:nvSpPr>
      <dsp:spPr>
        <a:xfrm>
          <a:off x="0" y="796987"/>
          <a:ext cx="5121770" cy="1092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616" tIns="30480" rIns="170688" bIns="30480" numCol="1" spcCol="1270" anchor="t" anchorCtr="0">
          <a:noAutofit/>
        </a:bodyPr>
        <a:lstStyle/>
        <a:p>
          <a:pPr marL="228600" lvl="1" indent="-228600" algn="just" defTabSz="10668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>
              <a:latin typeface="Montserrat"/>
            </a:rPr>
            <a:t> </a:t>
          </a:r>
          <a:r>
            <a:rPr lang="en-US" sz="2000" kern="1200" dirty="0">
              <a:latin typeface="Montserrat"/>
            </a:rPr>
            <a:t>Severe acute respiratory syndrome coronavirus 2 (SARS-CoV-2)</a:t>
          </a:r>
        </a:p>
      </dsp:txBody>
      <dsp:txXfrm>
        <a:off x="0" y="796987"/>
        <a:ext cx="5121770" cy="1092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97229-416F-457F-BFBF-3856AD23BA01}">
      <dsp:nvSpPr>
        <dsp:cNvPr id="0" name=""/>
        <dsp:cNvSpPr/>
      </dsp:nvSpPr>
      <dsp:spPr>
        <a:xfrm>
          <a:off x="0" y="58597"/>
          <a:ext cx="5337795" cy="59791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>
              <a:latin typeface="Montserrat"/>
            </a:rPr>
            <a:t>Febrero</a:t>
          </a:r>
          <a:r>
            <a:rPr lang="en-US" sz="2400" kern="1200" dirty="0">
              <a:latin typeface="Montserrat"/>
            </a:rPr>
            <a:t> 2020, OMS</a:t>
          </a:r>
        </a:p>
      </dsp:txBody>
      <dsp:txXfrm>
        <a:off x="29188" y="87785"/>
        <a:ext cx="5279419" cy="539540"/>
      </dsp:txXfrm>
    </dsp:sp>
    <dsp:sp modelId="{11D408C0-7C3A-4E5B-957B-41B029CADD3A}">
      <dsp:nvSpPr>
        <dsp:cNvPr id="0" name=""/>
        <dsp:cNvSpPr/>
      </dsp:nvSpPr>
      <dsp:spPr>
        <a:xfrm>
          <a:off x="0" y="600334"/>
          <a:ext cx="5337795" cy="8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475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>
              <a:latin typeface="Montserrat"/>
            </a:rPr>
            <a:t>Coronavirus disease 2019 (COVID-19)</a:t>
          </a:r>
        </a:p>
      </dsp:txBody>
      <dsp:txXfrm>
        <a:off x="0" y="600334"/>
        <a:ext cx="5337795" cy="828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080FE-9D99-479E-9D0A-D3B9A508D191}">
      <dsp:nvSpPr>
        <dsp:cNvPr id="0" name=""/>
        <dsp:cNvSpPr/>
      </dsp:nvSpPr>
      <dsp:spPr>
        <a:xfrm>
          <a:off x="0" y="1999"/>
          <a:ext cx="5676205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6F7F4-D8E6-4F66-AD79-87177AAB780C}">
      <dsp:nvSpPr>
        <dsp:cNvPr id="0" name=""/>
        <dsp:cNvSpPr/>
      </dsp:nvSpPr>
      <dsp:spPr>
        <a:xfrm>
          <a:off x="0" y="1999"/>
          <a:ext cx="1619958" cy="4091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endParaRPr lang="es-MX" altLang="es-MX" sz="2000" b="1" kern="1200" dirty="0" smtClean="0">
            <a:latin typeface="Montserrat" pitchFamily="2" charset="0"/>
          </a:endParaRP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2000" b="1" kern="1200" dirty="0" smtClean="0">
              <a:latin typeface="Montserrat" pitchFamily="2" charset="0"/>
            </a:rPr>
            <a:t>Amplio </a:t>
          </a:r>
          <a:r>
            <a:rPr lang="es-MX" altLang="es-MX" sz="2000" b="1" kern="1200" dirty="0">
              <a:latin typeface="Montserrat" pitchFamily="2" charset="0"/>
            </a:rPr>
            <a:t>espectro clínico en infección por SARS-CoV-2</a:t>
          </a:r>
          <a:endParaRPr lang="es-MX" sz="2000" b="1" kern="1200" dirty="0"/>
        </a:p>
      </dsp:txBody>
      <dsp:txXfrm>
        <a:off x="0" y="1999"/>
        <a:ext cx="1619958" cy="4091192"/>
      </dsp:txXfrm>
    </dsp:sp>
    <dsp:sp modelId="{5DF51B92-AE98-4DEB-94DF-E0B68A9C1BBC}">
      <dsp:nvSpPr>
        <dsp:cNvPr id="0" name=""/>
        <dsp:cNvSpPr/>
      </dsp:nvSpPr>
      <dsp:spPr>
        <a:xfrm>
          <a:off x="1695955" y="40554"/>
          <a:ext cx="3977168" cy="771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2400" kern="1200" dirty="0">
              <a:latin typeface="Montserrat" pitchFamily="2" charset="0"/>
            </a:rPr>
            <a:t>Infección asintomática </a:t>
          </a:r>
        </a:p>
      </dsp:txBody>
      <dsp:txXfrm>
        <a:off x="1695955" y="40554"/>
        <a:ext cx="3977168" cy="771093"/>
      </dsp:txXfrm>
    </dsp:sp>
    <dsp:sp modelId="{0FB1F775-09BD-4E91-A5AB-40F60CA09C19}">
      <dsp:nvSpPr>
        <dsp:cNvPr id="0" name=""/>
        <dsp:cNvSpPr/>
      </dsp:nvSpPr>
      <dsp:spPr>
        <a:xfrm>
          <a:off x="1619958" y="811648"/>
          <a:ext cx="40531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2B7C73-6636-4DA2-A488-6B734DC065D4}">
      <dsp:nvSpPr>
        <dsp:cNvPr id="0" name=""/>
        <dsp:cNvSpPr/>
      </dsp:nvSpPr>
      <dsp:spPr>
        <a:xfrm>
          <a:off x="1695955" y="850202"/>
          <a:ext cx="3977168" cy="771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2400" kern="1200" dirty="0">
              <a:latin typeface="Montserrat" pitchFamily="2" charset="0"/>
            </a:rPr>
            <a:t>Enfermedad leve del tracto superior </a:t>
          </a:r>
        </a:p>
      </dsp:txBody>
      <dsp:txXfrm>
        <a:off x="1695955" y="850202"/>
        <a:ext cx="3977168" cy="771093"/>
      </dsp:txXfrm>
    </dsp:sp>
    <dsp:sp modelId="{3A63ACA2-826C-4B1E-BC03-E1436D53B9CE}">
      <dsp:nvSpPr>
        <dsp:cNvPr id="0" name=""/>
        <dsp:cNvSpPr/>
      </dsp:nvSpPr>
      <dsp:spPr>
        <a:xfrm>
          <a:off x="1619958" y="1621296"/>
          <a:ext cx="40531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7F909-E6C5-40A9-83BA-81E1FB684C7B}">
      <dsp:nvSpPr>
        <dsp:cNvPr id="0" name=""/>
        <dsp:cNvSpPr/>
      </dsp:nvSpPr>
      <dsp:spPr>
        <a:xfrm>
          <a:off x="1695955" y="1659851"/>
          <a:ext cx="3977168" cy="771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2400" kern="1200" dirty="0">
              <a:latin typeface="Montserrat" pitchFamily="2" charset="0"/>
            </a:rPr>
            <a:t>Neumonía viral grave </a:t>
          </a:r>
        </a:p>
      </dsp:txBody>
      <dsp:txXfrm>
        <a:off x="1695955" y="1659851"/>
        <a:ext cx="3977168" cy="771093"/>
      </dsp:txXfrm>
    </dsp:sp>
    <dsp:sp modelId="{C070FDB0-36C1-4A52-9693-47FE755458C0}">
      <dsp:nvSpPr>
        <dsp:cNvPr id="0" name=""/>
        <dsp:cNvSpPr/>
      </dsp:nvSpPr>
      <dsp:spPr>
        <a:xfrm>
          <a:off x="1619958" y="2430945"/>
          <a:ext cx="40531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5938C-AD92-4D25-AD8A-949DEC23754C}">
      <dsp:nvSpPr>
        <dsp:cNvPr id="0" name=""/>
        <dsp:cNvSpPr/>
      </dsp:nvSpPr>
      <dsp:spPr>
        <a:xfrm>
          <a:off x="1695955" y="2469500"/>
          <a:ext cx="3977168" cy="771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2400" kern="1200" dirty="0">
              <a:latin typeface="Montserrat" pitchFamily="2" charset="0"/>
            </a:rPr>
            <a:t>Falla respiratoria </a:t>
          </a:r>
        </a:p>
      </dsp:txBody>
      <dsp:txXfrm>
        <a:off x="1695955" y="2469500"/>
        <a:ext cx="3977168" cy="771093"/>
      </dsp:txXfrm>
    </dsp:sp>
    <dsp:sp modelId="{5DB14814-AE71-42CF-9BB4-B95D9DD73DAB}">
      <dsp:nvSpPr>
        <dsp:cNvPr id="0" name=""/>
        <dsp:cNvSpPr/>
      </dsp:nvSpPr>
      <dsp:spPr>
        <a:xfrm>
          <a:off x="1619958" y="3240594"/>
          <a:ext cx="40531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895B9-E5EE-4A6A-939F-E3BABAD911BF}">
      <dsp:nvSpPr>
        <dsp:cNvPr id="0" name=""/>
        <dsp:cNvSpPr/>
      </dsp:nvSpPr>
      <dsp:spPr>
        <a:xfrm>
          <a:off x="1695955" y="3279148"/>
          <a:ext cx="3977168" cy="771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2400" kern="1200" dirty="0">
              <a:latin typeface="Montserrat" pitchFamily="2" charset="0"/>
            </a:rPr>
            <a:t>Muerte</a:t>
          </a:r>
        </a:p>
      </dsp:txBody>
      <dsp:txXfrm>
        <a:off x="1695955" y="3279148"/>
        <a:ext cx="3977168" cy="771093"/>
      </dsp:txXfrm>
    </dsp:sp>
    <dsp:sp modelId="{F6C6897D-3E36-429A-A4F8-C7CE7D367ED2}">
      <dsp:nvSpPr>
        <dsp:cNvPr id="0" name=""/>
        <dsp:cNvSpPr/>
      </dsp:nvSpPr>
      <dsp:spPr>
        <a:xfrm>
          <a:off x="1619958" y="4050242"/>
          <a:ext cx="40531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F7313C-8431-498B-BBF6-75C4A28BBA34}">
      <dsp:nvSpPr>
        <dsp:cNvPr id="0" name=""/>
        <dsp:cNvSpPr/>
      </dsp:nvSpPr>
      <dsp:spPr>
        <a:xfrm>
          <a:off x="1623281" y="2129953"/>
          <a:ext cx="1134765" cy="101318"/>
        </a:xfrm>
        <a:custGeom>
          <a:avLst/>
          <a:gdLst/>
          <a:ahLst/>
          <a:cxnLst/>
          <a:rect l="0" t="0" r="0" b="0"/>
          <a:pathLst>
            <a:path>
              <a:moveTo>
                <a:pt x="0" y="101318"/>
              </a:moveTo>
              <a:lnTo>
                <a:pt x="1134765" y="101318"/>
              </a:lnTo>
              <a:lnTo>
                <a:pt x="1134765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DDBF8-B2B2-4EDF-B110-22E95FC3B5CE}">
      <dsp:nvSpPr>
        <dsp:cNvPr id="0" name=""/>
        <dsp:cNvSpPr/>
      </dsp:nvSpPr>
      <dsp:spPr>
        <a:xfrm>
          <a:off x="1623281" y="2231271"/>
          <a:ext cx="2269530" cy="564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7421" y="0"/>
              </a:lnTo>
              <a:lnTo>
                <a:pt x="2107421" y="564674"/>
              </a:lnTo>
              <a:lnTo>
                <a:pt x="2269530" y="5646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4B0AE0-5585-4237-9D66-E1545FB68075}">
      <dsp:nvSpPr>
        <dsp:cNvPr id="0" name=""/>
        <dsp:cNvSpPr/>
      </dsp:nvSpPr>
      <dsp:spPr>
        <a:xfrm>
          <a:off x="1623281" y="1706844"/>
          <a:ext cx="2269530" cy="524427"/>
        </a:xfrm>
        <a:custGeom>
          <a:avLst/>
          <a:gdLst/>
          <a:ahLst/>
          <a:cxnLst/>
          <a:rect l="0" t="0" r="0" b="0"/>
          <a:pathLst>
            <a:path>
              <a:moveTo>
                <a:pt x="0" y="524427"/>
              </a:moveTo>
              <a:lnTo>
                <a:pt x="2107421" y="524427"/>
              </a:lnTo>
              <a:lnTo>
                <a:pt x="2107421" y="0"/>
              </a:lnTo>
              <a:lnTo>
                <a:pt x="2269530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E647E-89C8-4A81-9313-8FD7EEDEE652}">
      <dsp:nvSpPr>
        <dsp:cNvPr id="0" name=""/>
        <dsp:cNvSpPr/>
      </dsp:nvSpPr>
      <dsp:spPr>
        <a:xfrm>
          <a:off x="2188" y="1637773"/>
          <a:ext cx="1621093" cy="1186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 dirty="0">
              <a:latin typeface="Montserrat" pitchFamily="2" charset="0"/>
            </a:rPr>
            <a:t>Estimación de factores de riesgo: </a:t>
          </a:r>
          <a:endParaRPr lang="es-MX" sz="1900" kern="1200" dirty="0"/>
        </a:p>
      </dsp:txBody>
      <dsp:txXfrm>
        <a:off x="2188" y="1637773"/>
        <a:ext cx="1621093" cy="1186996"/>
      </dsp:txXfrm>
    </dsp:sp>
    <dsp:sp modelId="{338578AA-562C-442F-A3BD-F0B8972D46AA}">
      <dsp:nvSpPr>
        <dsp:cNvPr id="0" name=""/>
        <dsp:cNvSpPr/>
      </dsp:nvSpPr>
      <dsp:spPr>
        <a:xfrm>
          <a:off x="3892812" y="1243488"/>
          <a:ext cx="1621093" cy="926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 dirty="0">
              <a:latin typeface="Montserrat" pitchFamily="2" charset="0"/>
            </a:rPr>
            <a:t>Enfermedad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 dirty="0">
              <a:latin typeface="Montserrat" pitchFamily="2" charset="0"/>
            </a:rPr>
            <a:t>grave </a:t>
          </a:r>
        </a:p>
      </dsp:txBody>
      <dsp:txXfrm>
        <a:off x="3892812" y="1243488"/>
        <a:ext cx="1621093" cy="926711"/>
      </dsp:txXfrm>
    </dsp:sp>
    <dsp:sp modelId="{E946FAED-1CEA-4842-BCAC-A9EA2B6B8E6A}">
      <dsp:nvSpPr>
        <dsp:cNvPr id="0" name=""/>
        <dsp:cNvSpPr/>
      </dsp:nvSpPr>
      <dsp:spPr>
        <a:xfrm>
          <a:off x="3892812" y="2372836"/>
          <a:ext cx="1621093" cy="8462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 dirty="0">
              <a:latin typeface="Montserrat" pitchFamily="2" charset="0"/>
            </a:rPr>
            <a:t>Muerte </a:t>
          </a:r>
        </a:p>
      </dsp:txBody>
      <dsp:txXfrm>
        <a:off x="3892812" y="2372836"/>
        <a:ext cx="1621093" cy="846217"/>
      </dsp:txXfrm>
    </dsp:sp>
    <dsp:sp modelId="{7E5A8FF5-53BD-40A6-AFAE-138EE33E28D3}">
      <dsp:nvSpPr>
        <dsp:cNvPr id="0" name=""/>
        <dsp:cNvSpPr/>
      </dsp:nvSpPr>
      <dsp:spPr>
        <a:xfrm>
          <a:off x="1947500" y="1198737"/>
          <a:ext cx="1621093" cy="9312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/>
            <a:t>Predictores</a:t>
          </a:r>
        </a:p>
      </dsp:txBody>
      <dsp:txXfrm>
        <a:off x="1947500" y="1198737"/>
        <a:ext cx="1621093" cy="9312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BFC9D-68B8-4E17-8CAF-26C1DEA9B4FF}">
      <dsp:nvSpPr>
        <dsp:cNvPr id="0" name=""/>
        <dsp:cNvSpPr/>
      </dsp:nvSpPr>
      <dsp:spPr>
        <a:xfrm>
          <a:off x="0" y="9310"/>
          <a:ext cx="5625827" cy="97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2400" b="1" kern="1200" dirty="0">
              <a:latin typeface="Montserrat" pitchFamily="2" charset="0"/>
            </a:rPr>
            <a:t>Tiempo medio desde el inicio de la enfermedad hasta:</a:t>
          </a:r>
          <a:r>
            <a:rPr lang="es-MX" altLang="es-MX" sz="2400" kern="1200" dirty="0">
              <a:latin typeface="Montserrat" pitchFamily="2" charset="0"/>
            </a:rPr>
            <a:t> </a:t>
          </a:r>
          <a:endParaRPr lang="es-MX" sz="2400" kern="1200" dirty="0"/>
        </a:p>
      </dsp:txBody>
      <dsp:txXfrm>
        <a:off x="0" y="9310"/>
        <a:ext cx="5625827" cy="979200"/>
      </dsp:txXfrm>
    </dsp:sp>
    <dsp:sp modelId="{2AE02BA0-5D32-42EE-AFEA-DAD9083F72E2}">
      <dsp:nvSpPr>
        <dsp:cNvPr id="0" name=""/>
        <dsp:cNvSpPr/>
      </dsp:nvSpPr>
      <dsp:spPr>
        <a:xfrm>
          <a:off x="0" y="997820"/>
          <a:ext cx="5625827" cy="177327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altLang="es-MX" sz="2400" kern="1200" dirty="0">
              <a:latin typeface="Montserrat" pitchFamily="2" charset="0"/>
            </a:rPr>
            <a:t>Egreso hospitalario      - 22 días - 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altLang="es-MX" sz="2400" kern="1200" dirty="0">
              <a:latin typeface="Montserrat" pitchFamily="2" charset="0"/>
            </a:rPr>
            <a:t>Muerte      - 18 días -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altLang="es-MX" sz="2400" kern="1200" dirty="0">
              <a:latin typeface="Montserrat" pitchFamily="2" charset="0"/>
            </a:rPr>
            <a:t>Ventilación mecánica      - 14 días - </a:t>
          </a:r>
        </a:p>
      </dsp:txBody>
      <dsp:txXfrm>
        <a:off x="0" y="997820"/>
        <a:ext cx="5625827" cy="17732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17F27-D89E-40DC-A7DC-183C70A900B8}">
      <dsp:nvSpPr>
        <dsp:cNvPr id="0" name=""/>
        <dsp:cNvSpPr/>
      </dsp:nvSpPr>
      <dsp:spPr>
        <a:xfrm>
          <a:off x="1628774" y="2028936"/>
          <a:ext cx="1763034" cy="881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500" b="1" kern="1200" dirty="0">
              <a:latin typeface="Montserrat" pitchFamily="2" charset="0"/>
            </a:rPr>
            <a:t>Complicaciones </a:t>
          </a:r>
          <a:endParaRPr lang="es-MX" sz="1500" b="1" kern="1200" dirty="0"/>
        </a:p>
      </dsp:txBody>
      <dsp:txXfrm>
        <a:off x="1654593" y="2054755"/>
        <a:ext cx="1711396" cy="829879"/>
      </dsp:txXfrm>
    </dsp:sp>
    <dsp:sp modelId="{C106E6FF-5D70-486E-85EC-15C48A402F58}">
      <dsp:nvSpPr>
        <dsp:cNvPr id="0" name=""/>
        <dsp:cNvSpPr/>
      </dsp:nvSpPr>
      <dsp:spPr>
        <a:xfrm rot="17350740">
          <a:off x="2671098" y="1439888"/>
          <a:ext cx="2146634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46634" y="1606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3690750" y="1402284"/>
        <a:ext cx="107331" cy="107331"/>
      </dsp:txXfrm>
    </dsp:sp>
    <dsp:sp modelId="{A7150885-666A-47BA-843D-1E9EAF66D578}">
      <dsp:nvSpPr>
        <dsp:cNvPr id="0" name=""/>
        <dsp:cNvSpPr/>
      </dsp:nvSpPr>
      <dsp:spPr>
        <a:xfrm>
          <a:off x="4097022" y="1447"/>
          <a:ext cx="1763034" cy="881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500" kern="1200" dirty="0">
              <a:latin typeface="Montserrat" pitchFamily="2" charset="0"/>
            </a:rPr>
            <a:t>Sepsis </a:t>
          </a:r>
        </a:p>
      </dsp:txBody>
      <dsp:txXfrm>
        <a:off x="4122841" y="27266"/>
        <a:ext cx="1711396" cy="829879"/>
      </dsp:txXfrm>
    </dsp:sp>
    <dsp:sp modelId="{21C673E7-1D33-473D-AFAA-B7BA9BC6A1AB}">
      <dsp:nvSpPr>
        <dsp:cNvPr id="0" name=""/>
        <dsp:cNvSpPr/>
      </dsp:nvSpPr>
      <dsp:spPr>
        <a:xfrm rot="18289469">
          <a:off x="3126960" y="1946760"/>
          <a:ext cx="123491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34910" y="1606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713543" y="1931949"/>
        <a:ext cx="61745" cy="61745"/>
      </dsp:txXfrm>
    </dsp:sp>
    <dsp:sp modelId="{95466964-8C4C-4681-BFF7-DB244777242F}">
      <dsp:nvSpPr>
        <dsp:cNvPr id="0" name=""/>
        <dsp:cNvSpPr/>
      </dsp:nvSpPr>
      <dsp:spPr>
        <a:xfrm>
          <a:off x="4097022" y="1015191"/>
          <a:ext cx="1763034" cy="881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500" kern="1200" dirty="0">
              <a:latin typeface="Montserrat" pitchFamily="2" charset="0"/>
            </a:rPr>
            <a:t>Falla respiratoria </a:t>
          </a:r>
        </a:p>
      </dsp:txBody>
      <dsp:txXfrm>
        <a:off x="4122841" y="1041010"/>
        <a:ext cx="1711396" cy="829879"/>
      </dsp:txXfrm>
    </dsp:sp>
    <dsp:sp modelId="{B00FC9D4-3E27-4DF0-818C-DB38AF360A42}">
      <dsp:nvSpPr>
        <dsp:cNvPr id="0" name=""/>
        <dsp:cNvSpPr/>
      </dsp:nvSpPr>
      <dsp:spPr>
        <a:xfrm>
          <a:off x="3391809" y="2453632"/>
          <a:ext cx="70521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05213" y="1606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726785" y="2452064"/>
        <a:ext cx="35260" cy="35260"/>
      </dsp:txXfrm>
    </dsp:sp>
    <dsp:sp modelId="{3430C312-8679-43B6-B16D-C0A0CBEAF4C9}">
      <dsp:nvSpPr>
        <dsp:cNvPr id="0" name=""/>
        <dsp:cNvSpPr/>
      </dsp:nvSpPr>
      <dsp:spPr>
        <a:xfrm>
          <a:off x="4097022" y="2028936"/>
          <a:ext cx="1763034" cy="881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500" kern="1200" dirty="0">
              <a:latin typeface="Montserrat" pitchFamily="2" charset="0"/>
            </a:rPr>
            <a:t>SDRA </a:t>
          </a:r>
        </a:p>
      </dsp:txBody>
      <dsp:txXfrm>
        <a:off x="4122841" y="2054755"/>
        <a:ext cx="1711396" cy="829879"/>
      </dsp:txXfrm>
    </dsp:sp>
    <dsp:sp modelId="{C5FF0084-754D-4F36-98E3-9D5A7F7A6D29}">
      <dsp:nvSpPr>
        <dsp:cNvPr id="0" name=""/>
        <dsp:cNvSpPr/>
      </dsp:nvSpPr>
      <dsp:spPr>
        <a:xfrm rot="3310531">
          <a:off x="3126960" y="2960505"/>
          <a:ext cx="123491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34910" y="1606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713543" y="2945694"/>
        <a:ext cx="61745" cy="61745"/>
      </dsp:txXfrm>
    </dsp:sp>
    <dsp:sp modelId="{E6A22A4B-D303-4DEF-B7DB-3E1C652FD317}">
      <dsp:nvSpPr>
        <dsp:cNvPr id="0" name=""/>
        <dsp:cNvSpPr/>
      </dsp:nvSpPr>
      <dsp:spPr>
        <a:xfrm>
          <a:off x="4097022" y="3042681"/>
          <a:ext cx="1763034" cy="881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500" kern="1200" dirty="0">
              <a:latin typeface="Montserrat" pitchFamily="2" charset="0"/>
            </a:rPr>
            <a:t>Falla cardiaca </a:t>
          </a:r>
        </a:p>
      </dsp:txBody>
      <dsp:txXfrm>
        <a:off x="4122841" y="3068500"/>
        <a:ext cx="1711396" cy="829879"/>
      </dsp:txXfrm>
    </dsp:sp>
    <dsp:sp modelId="{3707112F-B798-46B1-B31B-ECE90125B06C}">
      <dsp:nvSpPr>
        <dsp:cNvPr id="0" name=""/>
        <dsp:cNvSpPr/>
      </dsp:nvSpPr>
      <dsp:spPr>
        <a:xfrm rot="4249260">
          <a:off x="2671098" y="3467377"/>
          <a:ext cx="2146634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46634" y="1606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3690750" y="3429773"/>
        <a:ext cx="107331" cy="107331"/>
      </dsp:txXfrm>
    </dsp:sp>
    <dsp:sp modelId="{38F13446-7C6C-4EC1-A8C0-304D9A60DC7A}">
      <dsp:nvSpPr>
        <dsp:cNvPr id="0" name=""/>
        <dsp:cNvSpPr/>
      </dsp:nvSpPr>
      <dsp:spPr>
        <a:xfrm>
          <a:off x="4097022" y="4056425"/>
          <a:ext cx="1763034" cy="881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500" kern="1200" dirty="0">
              <a:latin typeface="Montserrat" pitchFamily="2" charset="0"/>
            </a:rPr>
            <a:t>Choque séptico </a:t>
          </a:r>
          <a:endParaRPr lang="es-MX" sz="1500" kern="1200" dirty="0"/>
        </a:p>
      </dsp:txBody>
      <dsp:txXfrm>
        <a:off x="4122841" y="4082244"/>
        <a:ext cx="1711396" cy="8298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BEC94-56C6-4A0F-95F6-5B976290E1CE}">
      <dsp:nvSpPr>
        <dsp:cNvPr id="0" name=""/>
        <dsp:cNvSpPr/>
      </dsp:nvSpPr>
      <dsp:spPr>
        <a:xfrm>
          <a:off x="0" y="41009"/>
          <a:ext cx="6068533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VPP 50.7% / VPN 98.5%</a:t>
          </a:r>
        </a:p>
      </dsp:txBody>
      <dsp:txXfrm>
        <a:off x="18734" y="59743"/>
        <a:ext cx="6031065" cy="346292"/>
      </dsp:txXfrm>
    </dsp:sp>
    <dsp:sp modelId="{1E22B930-F823-4F0C-A659-446E9F5EC571}">
      <dsp:nvSpPr>
        <dsp:cNvPr id="0" name=""/>
        <dsp:cNvSpPr/>
      </dsp:nvSpPr>
      <dsp:spPr>
        <a:xfrm>
          <a:off x="0" y="470849"/>
          <a:ext cx="6068533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4-6 puntos &lt;10% progresión Riesgo Bajo / Clase A</a:t>
          </a:r>
        </a:p>
      </dsp:txBody>
      <dsp:txXfrm>
        <a:off x="18734" y="489583"/>
        <a:ext cx="6031065" cy="346292"/>
      </dsp:txXfrm>
    </dsp:sp>
    <dsp:sp modelId="{BD6693A7-125A-49C4-823A-636469AB10AD}">
      <dsp:nvSpPr>
        <dsp:cNvPr id="0" name=""/>
        <dsp:cNvSpPr/>
      </dsp:nvSpPr>
      <dsp:spPr>
        <a:xfrm>
          <a:off x="0" y="900689"/>
          <a:ext cx="6068533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7-9 puntos 10-40% progresión Riesgo intermedio / Clase B</a:t>
          </a:r>
        </a:p>
      </dsp:txBody>
      <dsp:txXfrm>
        <a:off x="18734" y="919423"/>
        <a:ext cx="6031065" cy="346292"/>
      </dsp:txXfrm>
    </dsp:sp>
    <dsp:sp modelId="{A8237601-5389-49FD-BB7C-A806A5C3487C}">
      <dsp:nvSpPr>
        <dsp:cNvPr id="0" name=""/>
        <dsp:cNvSpPr/>
      </dsp:nvSpPr>
      <dsp:spPr>
        <a:xfrm>
          <a:off x="0" y="1330530"/>
          <a:ext cx="6068533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10-13 puntos 50% progresión Riesgo Alto Clase C</a:t>
          </a:r>
        </a:p>
      </dsp:txBody>
      <dsp:txXfrm>
        <a:off x="18734" y="1349264"/>
        <a:ext cx="6031065" cy="3462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7A7A87-592C-4C15-A87F-9DC90E638AD4}">
      <dsp:nvSpPr>
        <dsp:cNvPr id="0" name=""/>
        <dsp:cNvSpPr/>
      </dsp:nvSpPr>
      <dsp:spPr>
        <a:xfrm>
          <a:off x="0" y="1984"/>
          <a:ext cx="583264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9C086-9739-440E-B534-D0982965C299}">
      <dsp:nvSpPr>
        <dsp:cNvPr id="0" name=""/>
        <dsp:cNvSpPr/>
      </dsp:nvSpPr>
      <dsp:spPr>
        <a:xfrm>
          <a:off x="0" y="1984"/>
          <a:ext cx="5832648" cy="67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altLang="es-MX" sz="1900" kern="1200" dirty="0">
              <a:latin typeface="Montserrat" pitchFamily="2" charset="0"/>
            </a:rPr>
            <a:t>Anticipación de complicaciones </a:t>
          </a:r>
          <a:endParaRPr lang="es-MX" sz="1900" kern="1200" dirty="0"/>
        </a:p>
      </dsp:txBody>
      <dsp:txXfrm>
        <a:off x="0" y="1984"/>
        <a:ext cx="5832648" cy="676671"/>
      </dsp:txXfrm>
    </dsp:sp>
    <dsp:sp modelId="{667FD53E-B34C-4C15-AD41-1F94C373095D}">
      <dsp:nvSpPr>
        <dsp:cNvPr id="0" name=""/>
        <dsp:cNvSpPr/>
      </dsp:nvSpPr>
      <dsp:spPr>
        <a:xfrm>
          <a:off x="0" y="678656"/>
          <a:ext cx="583264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8734CD-145E-43DB-812F-5A839DB58819}">
      <dsp:nvSpPr>
        <dsp:cNvPr id="0" name=""/>
        <dsp:cNvSpPr/>
      </dsp:nvSpPr>
      <dsp:spPr>
        <a:xfrm>
          <a:off x="0" y="678656"/>
          <a:ext cx="5832648" cy="67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>
              <a:latin typeface="Montserrat" pitchFamily="2" charset="0"/>
            </a:rPr>
            <a:t>Toma de decisiones </a:t>
          </a:r>
          <a:endParaRPr lang="es-MX" altLang="es-MX" sz="1900" kern="1200" dirty="0">
            <a:latin typeface="Montserrat" pitchFamily="2" charset="0"/>
          </a:endParaRPr>
        </a:p>
      </dsp:txBody>
      <dsp:txXfrm>
        <a:off x="0" y="678656"/>
        <a:ext cx="5832648" cy="676671"/>
      </dsp:txXfrm>
    </dsp:sp>
    <dsp:sp modelId="{4FCD4A76-75BD-4C42-81D7-3DA5069531E7}">
      <dsp:nvSpPr>
        <dsp:cNvPr id="0" name=""/>
        <dsp:cNvSpPr/>
      </dsp:nvSpPr>
      <dsp:spPr>
        <a:xfrm>
          <a:off x="0" y="1355328"/>
          <a:ext cx="583264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C052E-619A-459F-BFA4-9D329F255CE1}">
      <dsp:nvSpPr>
        <dsp:cNvPr id="0" name=""/>
        <dsp:cNvSpPr/>
      </dsp:nvSpPr>
      <dsp:spPr>
        <a:xfrm>
          <a:off x="0" y="1355328"/>
          <a:ext cx="5832648" cy="67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>
              <a:latin typeface="Montserrat" pitchFamily="2" charset="0"/>
            </a:rPr>
            <a:t>Implementación de estrategias diagnóstico – terapéuticas </a:t>
          </a:r>
          <a:endParaRPr lang="es-MX" altLang="es-MX" sz="1900" kern="1200" dirty="0">
            <a:latin typeface="Montserrat" pitchFamily="2" charset="0"/>
          </a:endParaRPr>
        </a:p>
      </dsp:txBody>
      <dsp:txXfrm>
        <a:off x="0" y="1355328"/>
        <a:ext cx="5832648" cy="676671"/>
      </dsp:txXfrm>
    </dsp:sp>
    <dsp:sp modelId="{636F5D99-2320-479A-8D5B-A21F4865A5DA}">
      <dsp:nvSpPr>
        <dsp:cNvPr id="0" name=""/>
        <dsp:cNvSpPr/>
      </dsp:nvSpPr>
      <dsp:spPr>
        <a:xfrm>
          <a:off x="0" y="2031999"/>
          <a:ext cx="583264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D6E74-BF4A-4C87-A89E-7AE4991DCA7E}">
      <dsp:nvSpPr>
        <dsp:cNvPr id="0" name=""/>
        <dsp:cNvSpPr/>
      </dsp:nvSpPr>
      <dsp:spPr>
        <a:xfrm>
          <a:off x="0" y="2032000"/>
          <a:ext cx="5832648" cy="67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>
              <a:latin typeface="Montserrat" pitchFamily="2" charset="0"/>
            </a:rPr>
            <a:t>Optimización de recursos médicos </a:t>
          </a:r>
          <a:endParaRPr lang="es-MX" altLang="es-MX" sz="1900" kern="1200" dirty="0">
            <a:latin typeface="Montserrat" pitchFamily="2" charset="0"/>
          </a:endParaRPr>
        </a:p>
      </dsp:txBody>
      <dsp:txXfrm>
        <a:off x="0" y="2032000"/>
        <a:ext cx="5832648" cy="676671"/>
      </dsp:txXfrm>
    </dsp:sp>
    <dsp:sp modelId="{D776C476-DD39-4C90-93C0-7ACF9CBEED5F}">
      <dsp:nvSpPr>
        <dsp:cNvPr id="0" name=""/>
        <dsp:cNvSpPr/>
      </dsp:nvSpPr>
      <dsp:spPr>
        <a:xfrm>
          <a:off x="0" y="2708671"/>
          <a:ext cx="583264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49A202-D030-4600-BC9C-2122AE5E1A64}">
      <dsp:nvSpPr>
        <dsp:cNvPr id="0" name=""/>
        <dsp:cNvSpPr/>
      </dsp:nvSpPr>
      <dsp:spPr>
        <a:xfrm>
          <a:off x="0" y="2708671"/>
          <a:ext cx="5832648" cy="67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>
              <a:latin typeface="Montserrat" pitchFamily="2" charset="0"/>
            </a:rPr>
            <a:t>Incremento del efecto terapéutico </a:t>
          </a:r>
          <a:endParaRPr lang="es-MX" altLang="es-MX" sz="1900" kern="1200" dirty="0">
            <a:latin typeface="Montserrat" pitchFamily="2" charset="0"/>
          </a:endParaRPr>
        </a:p>
      </dsp:txBody>
      <dsp:txXfrm>
        <a:off x="0" y="2708671"/>
        <a:ext cx="5832648" cy="676671"/>
      </dsp:txXfrm>
    </dsp:sp>
    <dsp:sp modelId="{85D8B3B1-A5E1-4047-98C9-1F628EE02658}">
      <dsp:nvSpPr>
        <dsp:cNvPr id="0" name=""/>
        <dsp:cNvSpPr/>
      </dsp:nvSpPr>
      <dsp:spPr>
        <a:xfrm>
          <a:off x="0" y="3385343"/>
          <a:ext cx="583264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BF6895-21DC-4E50-BBA2-C706476EF63F}">
      <dsp:nvSpPr>
        <dsp:cNvPr id="0" name=""/>
        <dsp:cNvSpPr/>
      </dsp:nvSpPr>
      <dsp:spPr>
        <a:xfrm>
          <a:off x="0" y="3385343"/>
          <a:ext cx="5832648" cy="67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900" kern="1200">
              <a:latin typeface="Montserrat" pitchFamily="2" charset="0"/>
            </a:rPr>
            <a:t>Reducción de mortalidad </a:t>
          </a:r>
          <a:endParaRPr lang="es-MX" sz="1900" kern="1200"/>
        </a:p>
      </dsp:txBody>
      <dsp:txXfrm>
        <a:off x="0" y="3385343"/>
        <a:ext cx="5832648" cy="676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800B4B-A902-4AF8-AC33-C58A3993FDE9}" type="datetimeFigureOut">
              <a:rPr lang="es-MX"/>
              <a:pPr>
                <a:defRPr/>
              </a:pPr>
              <a:t>14/05/2020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6EF85E-3093-4A58-9870-A1E82BE6B55D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5714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MX" altLang="es-MX"/>
          </a:p>
        </p:txBody>
      </p:sp>
      <p:sp>
        <p:nvSpPr>
          <p:cNvPr id="1126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C0B215-8B38-45DA-BA6C-6E57070AB4E4}" type="slidenum">
              <a:rPr lang="es-MX" alt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December, 2019, Wuhan city, the capital of Hubei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province in China, became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centre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an outbreak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pneumonia of unknown cause. By Jan 7, 2020, Chinese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scientists had isolated a novel coronavirus, severe acute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respiratory syndrome coronavirus 2 (SARS-CoV-2; previously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known as 2019-nCoV), from these patients with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virus-infected pneumonia,1,2 which was later designated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coronavirus disease 2019 (COVID-19) in February, 2020,</a:t>
            </a:r>
          </a:p>
          <a:p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WHO.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Although the outbreak is likely to have started from a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zoonotic transmission event associated with a large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seafood market that also traded in live wild animals, it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soon became clear that efficient person-to-person transmission</a:t>
            </a:r>
          </a:p>
          <a:p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occurring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6EF85E-3093-4A58-9870-A1E82BE6B55D}" type="slidenum">
              <a:rPr lang="es-MX" smtClean="0"/>
              <a:pPr>
                <a:defRPr/>
              </a:pPr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01683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endParaRPr lang="es-MX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SARS-CoV-2 infection appears to be wide, encompassing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asymptomatic infection, mild upper respiratory tract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illness, and severe viral pneumonia with respiratory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 and even death, with many patients being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hospitalised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pneumonia in Wuhan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6EF85E-3093-4A58-9870-A1E82BE6B55D}" type="slidenum">
              <a:rPr lang="es-MX" smtClean="0"/>
              <a:pPr>
                <a:defRPr/>
              </a:pPr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56565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median time from illness onset (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before admission)</a:t>
            </a:r>
          </a:p>
          <a:p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discharge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22・0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days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(IQR 18・0–25・0),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whereas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endParaRPr lang="es-MX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median time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death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18・5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days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(15・0–22・0; table 2).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32 patients required invasive mechanical ventilation,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whom 31 (97%) died. The median time from illness onset to</a:t>
            </a:r>
          </a:p>
          <a:p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invasive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mechanical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ventilation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14・5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days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(12・0–19・0).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Extracorporeal membrane oxygenation was used in three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patients, none of whom survived. Sepsis was the most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frequently observed complication, followed by respiratory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failure, ARDS, heart failure, and septic shock (table 2). Half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non-survivors experienced a secondary infection,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ventilator-associated pneumonia occurred in ten (31%)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32 patients requiring invasive mechanical ventilation.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frequency of complications were higher in non-survivors</a:t>
            </a:r>
          </a:p>
          <a:p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survivors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6EF85E-3093-4A58-9870-A1E82BE6B55D}" type="slidenum">
              <a:rPr lang="es-MX" smtClean="0"/>
              <a:pPr>
                <a:defRPr/>
              </a:pPr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7999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ROC curve of independent risk factors for disease progression</a:t>
            </a:r>
          </a:p>
          <a:p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MX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es-MX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COVID-19.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6EF85E-3093-4A58-9870-A1E82BE6B55D}" type="slidenum">
              <a:rPr lang="es-MX" smtClean="0"/>
              <a:pPr>
                <a:defRPr/>
              </a:pPr>
              <a:t>18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942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" b="3252"/>
          <a:stretch>
            <a:fillRect/>
          </a:stretch>
        </p:blipFill>
        <p:spPr bwMode="auto">
          <a:xfrm>
            <a:off x="0" y="3175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500563" y="4797425"/>
            <a:ext cx="4464050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9552"/>
            <a:ext cx="7772400" cy="875432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32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1256" y="3969544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>
                <a:latin typeface="Montserrat Medium" panose="000006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24A9192-59D8-4502-8722-FA51F5408542}" type="datetime1">
              <a:rPr lang="es-MX"/>
              <a:pPr>
                <a:defRPr/>
              </a:pPr>
              <a:t>14/05/2020</a:t>
            </a:fld>
            <a:endParaRPr lang="es-MX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40D4BB7-A6AC-4A90-971D-B1D1B4B30E7A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6956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153150" y="1196975"/>
            <a:ext cx="2990850" cy="5661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6" r="12386"/>
          <a:stretch>
            <a:fillRect/>
          </a:stretch>
        </p:blipFill>
        <p:spPr bwMode="auto">
          <a:xfrm>
            <a:off x="6149975" y="2716213"/>
            <a:ext cx="2998788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42038" y="1049338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67438" y="4437063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147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500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25400"/>
            <a:ext cx="914082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7308304" y="1301657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615238" y="1541463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6197080" y="3140968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7377878" y="5000641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5570538"/>
            <a:ext cx="14478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694113"/>
            <a:ext cx="1560513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523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D27D47-C45E-45DC-99A5-3B6D1AA214E2}" type="datetime1">
              <a:rPr lang="es-MX"/>
              <a:pPr>
                <a:defRPr/>
              </a:pPr>
              <a:t>14/05/2020</a:t>
            </a:fld>
            <a:endParaRPr lang="es-MX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AD8DB5-857A-4DBD-8599-BF67FC05C2EF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  <p:sp>
        <p:nvSpPr>
          <p:cNvPr id="1029" name="object 6"/>
          <p:cNvSpPr>
            <a:spLocks noChangeArrowheads="1"/>
          </p:cNvSpPr>
          <p:nvPr/>
        </p:nvSpPr>
        <p:spPr bwMode="auto">
          <a:xfrm>
            <a:off x="-1588" y="3094038"/>
            <a:ext cx="4573588" cy="37639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0" name="object 3"/>
          <p:cNvSpPr>
            <a:spLocks/>
          </p:cNvSpPr>
          <p:nvPr/>
        </p:nvSpPr>
        <p:spPr bwMode="auto">
          <a:xfrm>
            <a:off x="-3175" y="0"/>
            <a:ext cx="4667250" cy="1484313"/>
          </a:xfrm>
          <a:custGeom>
            <a:avLst/>
            <a:gdLst>
              <a:gd name="T0" fmla="*/ 3787792 w 11887966"/>
              <a:gd name="T1" fmla="*/ 811353 h 2445522"/>
              <a:gd name="T2" fmla="*/ 1480322 w 11887966"/>
              <a:gd name="T3" fmla="*/ 811353 h 2445522"/>
              <a:gd name="T4" fmla="*/ 1543139 w 11887966"/>
              <a:gd name="T5" fmla="*/ 812019 h 2445522"/>
              <a:gd name="T6" fmla="*/ 1605608 w 11887966"/>
              <a:gd name="T7" fmla="*/ 814462 h 2445522"/>
              <a:gd name="T8" fmla="*/ 1667766 w 11887966"/>
              <a:gd name="T9" fmla="*/ 818523 h 2445522"/>
              <a:gd name="T10" fmla="*/ 1750220 w 11887966"/>
              <a:gd name="T11" fmla="*/ 826178 h 2445522"/>
              <a:gd name="T12" fmla="*/ 1832271 w 11887966"/>
              <a:gd name="T13" fmla="*/ 836046 h 2445522"/>
              <a:gd name="T14" fmla="*/ 1954779 w 11887966"/>
              <a:gd name="T15" fmla="*/ 854168 h 2445522"/>
              <a:gd name="T16" fmla="*/ 2525582 w 11887966"/>
              <a:gd name="T17" fmla="*/ 955742 h 2445522"/>
              <a:gd name="T18" fmla="*/ 2587423 w 11887966"/>
              <a:gd name="T19" fmla="*/ 964892 h 2445522"/>
              <a:gd name="T20" fmla="*/ 2691110 w 11887966"/>
              <a:gd name="T21" fmla="*/ 977976 h 2445522"/>
              <a:gd name="T22" fmla="*/ 2774711 w 11887966"/>
              <a:gd name="T23" fmla="*/ 986068 h 2445522"/>
              <a:gd name="T24" fmla="*/ 2837850 w 11887966"/>
              <a:gd name="T25" fmla="*/ 990502 h 2445522"/>
              <a:gd name="T26" fmla="*/ 2901403 w 11887966"/>
              <a:gd name="T27" fmla="*/ 993358 h 2445522"/>
              <a:gd name="T28" fmla="*/ 2965408 w 11887966"/>
              <a:gd name="T29" fmla="*/ 994477 h 2445522"/>
              <a:gd name="T30" fmla="*/ 3029900 w 11887966"/>
              <a:gd name="T31" fmla="*/ 993697 h 2445522"/>
              <a:gd name="T32" fmla="*/ 3073184 w 11887966"/>
              <a:gd name="T33" fmla="*/ 992044 h 2445522"/>
              <a:gd name="T34" fmla="*/ 3116712 w 11887966"/>
              <a:gd name="T35" fmla="*/ 989429 h 2445522"/>
              <a:gd name="T36" fmla="*/ 3160494 w 11887966"/>
              <a:gd name="T37" fmla="*/ 985805 h 2445522"/>
              <a:gd name="T38" fmla="*/ 3204541 w 11887966"/>
              <a:gd name="T39" fmla="*/ 981124 h 2445522"/>
              <a:gd name="T40" fmla="*/ 3248864 w 11887966"/>
              <a:gd name="T41" fmla="*/ 975339 h 2445522"/>
              <a:gd name="T42" fmla="*/ 3293475 w 11887966"/>
              <a:gd name="T43" fmla="*/ 968404 h 2445522"/>
              <a:gd name="T44" fmla="*/ 3338382 w 11887966"/>
              <a:gd name="T45" fmla="*/ 960269 h 2445522"/>
              <a:gd name="T46" fmla="*/ 3360951 w 11887966"/>
              <a:gd name="T47" fmla="*/ 955737 h 2445522"/>
              <a:gd name="T48" fmla="*/ 3406325 w 11887966"/>
              <a:gd name="T49" fmla="*/ 945716 h 2445522"/>
              <a:gd name="T50" fmla="*/ 3452024 w 11887966"/>
              <a:gd name="T51" fmla="*/ 934378 h 2445522"/>
              <a:gd name="T52" fmla="*/ 3498057 w 11887966"/>
              <a:gd name="T53" fmla="*/ 921676 h 2445522"/>
              <a:gd name="T54" fmla="*/ 3544437 w 11887966"/>
              <a:gd name="T55" fmla="*/ 907561 h 2445522"/>
              <a:gd name="T56" fmla="*/ 3591174 w 11887966"/>
              <a:gd name="T57" fmla="*/ 891988 h 2445522"/>
              <a:gd name="T58" fmla="*/ 3638278 w 11887966"/>
              <a:gd name="T59" fmla="*/ 874909 h 2445522"/>
              <a:gd name="T60" fmla="*/ 3685760 w 11887966"/>
              <a:gd name="T61" fmla="*/ 856275 h 2445522"/>
              <a:gd name="T62" fmla="*/ 3733632 w 11887966"/>
              <a:gd name="T63" fmla="*/ 836041 h 2445522"/>
              <a:gd name="T64" fmla="*/ 3760511 w 11887966"/>
              <a:gd name="T65" fmla="*/ 824021 h 2445522"/>
              <a:gd name="T66" fmla="*/ 3781903 w 11887966"/>
              <a:gd name="T67" fmla="*/ 814159 h 2445522"/>
              <a:gd name="T68" fmla="*/ 3787792 w 11887966"/>
              <a:gd name="T69" fmla="*/ 811353 h 244552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 rotWithShape="0"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1" name="object 3"/>
          <p:cNvSpPr>
            <a:spLocks/>
          </p:cNvSpPr>
          <p:nvPr/>
        </p:nvSpPr>
        <p:spPr bwMode="auto">
          <a:xfrm>
            <a:off x="0" y="0"/>
            <a:ext cx="4371975" cy="1181100"/>
          </a:xfrm>
          <a:custGeom>
            <a:avLst/>
            <a:gdLst>
              <a:gd name="T0" fmla="*/ 3518456 w 11466253"/>
              <a:gd name="T1" fmla="*/ 706808 h 2231612"/>
              <a:gd name="T2" fmla="*/ 1277112 w 11466253"/>
              <a:gd name="T3" fmla="*/ 706808 h 2231612"/>
              <a:gd name="T4" fmla="*/ 1338129 w 11466253"/>
              <a:gd name="T5" fmla="*/ 707388 h 2231612"/>
              <a:gd name="T6" fmla="*/ 1398809 w 11466253"/>
              <a:gd name="T7" fmla="*/ 709517 h 2231612"/>
              <a:gd name="T8" fmla="*/ 1459185 w 11466253"/>
              <a:gd name="T9" fmla="*/ 713055 h 2231612"/>
              <a:gd name="T10" fmla="*/ 1539276 w 11466253"/>
              <a:gd name="T11" fmla="*/ 719723 h 2231612"/>
              <a:gd name="T12" fmla="*/ 1618976 w 11466253"/>
              <a:gd name="T13" fmla="*/ 728319 h 2231612"/>
              <a:gd name="T14" fmla="*/ 1737973 w 11466253"/>
              <a:gd name="T15" fmla="*/ 744107 h 2231612"/>
              <a:gd name="T16" fmla="*/ 2292418 w 11466253"/>
              <a:gd name="T17" fmla="*/ 832593 h 2231612"/>
              <a:gd name="T18" fmla="*/ 2352487 w 11466253"/>
              <a:gd name="T19" fmla="*/ 840564 h 2231612"/>
              <a:gd name="T20" fmla="*/ 2453202 w 11466253"/>
              <a:gd name="T21" fmla="*/ 851961 h 2231612"/>
              <a:gd name="T22" fmla="*/ 2534408 w 11466253"/>
              <a:gd name="T23" fmla="*/ 859011 h 2231612"/>
              <a:gd name="T24" fmla="*/ 2595736 w 11466253"/>
              <a:gd name="T25" fmla="*/ 862874 h 2231612"/>
              <a:gd name="T26" fmla="*/ 2657468 w 11466253"/>
              <a:gd name="T27" fmla="*/ 865362 h 2231612"/>
              <a:gd name="T28" fmla="*/ 2719639 w 11466253"/>
              <a:gd name="T29" fmla="*/ 866336 h 2231612"/>
              <a:gd name="T30" fmla="*/ 2782283 w 11466253"/>
              <a:gd name="T31" fmla="*/ 865657 h 2231612"/>
              <a:gd name="T32" fmla="*/ 2824327 w 11466253"/>
              <a:gd name="T33" fmla="*/ 864217 h 2231612"/>
              <a:gd name="T34" fmla="*/ 2866607 w 11466253"/>
              <a:gd name="T35" fmla="*/ 861939 h 2231612"/>
              <a:gd name="T36" fmla="*/ 2909135 w 11466253"/>
              <a:gd name="T37" fmla="*/ 858782 h 2231612"/>
              <a:gd name="T38" fmla="*/ 2951920 w 11466253"/>
              <a:gd name="T39" fmla="*/ 854704 h 2231612"/>
              <a:gd name="T40" fmla="*/ 2994973 w 11466253"/>
              <a:gd name="T41" fmla="*/ 849665 h 2231612"/>
              <a:gd name="T42" fmla="*/ 3038304 w 11466253"/>
              <a:gd name="T43" fmla="*/ 843623 h 2231612"/>
              <a:gd name="T44" fmla="*/ 3081925 w 11466253"/>
              <a:gd name="T45" fmla="*/ 836536 h 2231612"/>
              <a:gd name="T46" fmla="*/ 3103847 w 11466253"/>
              <a:gd name="T47" fmla="*/ 832588 h 2231612"/>
              <a:gd name="T48" fmla="*/ 3147921 w 11466253"/>
              <a:gd name="T49" fmla="*/ 823858 h 2231612"/>
              <a:gd name="T50" fmla="*/ 3192310 w 11466253"/>
              <a:gd name="T51" fmla="*/ 813981 h 2231612"/>
              <a:gd name="T52" fmla="*/ 3237024 w 11466253"/>
              <a:gd name="T53" fmla="*/ 802916 h 2231612"/>
              <a:gd name="T54" fmla="*/ 3282075 w 11466253"/>
              <a:gd name="T55" fmla="*/ 790620 h 2231612"/>
              <a:gd name="T56" fmla="*/ 3327472 w 11466253"/>
              <a:gd name="T57" fmla="*/ 777054 h 2231612"/>
              <a:gd name="T58" fmla="*/ 3373227 w 11466253"/>
              <a:gd name="T59" fmla="*/ 762175 h 2231612"/>
              <a:gd name="T60" fmla="*/ 3419348 w 11466253"/>
              <a:gd name="T61" fmla="*/ 745942 h 2231612"/>
              <a:gd name="T62" fmla="*/ 3465848 w 11466253"/>
              <a:gd name="T63" fmla="*/ 728316 h 2231612"/>
              <a:gd name="T64" fmla="*/ 3491957 w 11466253"/>
              <a:gd name="T65" fmla="*/ 717844 h 2231612"/>
              <a:gd name="T66" fmla="*/ 3512736 w 11466253"/>
              <a:gd name="T67" fmla="*/ 709253 h 2231612"/>
              <a:gd name="T68" fmla="*/ 3518456 w 11466253"/>
              <a:gd name="T69" fmla="*/ 706808 h 223161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2" name="object 5"/>
          <p:cNvSpPr>
            <a:spLocks noChangeArrowheads="1"/>
          </p:cNvSpPr>
          <p:nvPr/>
        </p:nvSpPr>
        <p:spPr bwMode="auto">
          <a:xfrm>
            <a:off x="315913" y="88900"/>
            <a:ext cx="525462" cy="528638"/>
          </a:xfrm>
          <a:prstGeom prst="rect">
            <a:avLst/>
          </a:prstGeom>
          <a:blipFill dpi="0" rotWithShape="1">
            <a:blip r:embed="rId7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3" name="object 6"/>
          <p:cNvSpPr>
            <a:spLocks noChangeArrowheads="1"/>
          </p:cNvSpPr>
          <p:nvPr/>
        </p:nvSpPr>
        <p:spPr bwMode="auto">
          <a:xfrm>
            <a:off x="1062038" y="180975"/>
            <a:ext cx="1204912" cy="368300"/>
          </a:xfrm>
          <a:prstGeom prst="rect">
            <a:avLst/>
          </a:prstGeom>
          <a:blipFill dpi="0" rotWithShape="1">
            <a:blip r:embed="rId8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4" name="object 7"/>
          <p:cNvSpPr>
            <a:spLocks noChangeArrowheads="1"/>
          </p:cNvSpPr>
          <p:nvPr/>
        </p:nvSpPr>
        <p:spPr bwMode="auto">
          <a:xfrm>
            <a:off x="2749550" y="171450"/>
            <a:ext cx="312738" cy="392113"/>
          </a:xfrm>
          <a:prstGeom prst="rect">
            <a:avLst/>
          </a:prstGeom>
          <a:blipFill dpi="0" rotWithShape="1">
            <a:blip r:embed="rId9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cxnSp>
        <p:nvCxnSpPr>
          <p:cNvPr id="16" name="Conector recto 15"/>
          <p:cNvCxnSpPr/>
          <p:nvPr/>
        </p:nvCxnSpPr>
        <p:spPr>
          <a:xfrm flipH="1" flipV="1">
            <a:off x="2505075" y="180975"/>
            <a:ext cx="3175" cy="368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5" r:id="rId2"/>
    <p:sldLayoutId id="2147483836" r:id="rId3"/>
    <p:sldLayoutId id="2147483837" r:id="rId4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8"/>
          <p:cNvSpPr>
            <a:spLocks/>
          </p:cNvSpPr>
          <p:nvPr/>
        </p:nvSpPr>
        <p:spPr bwMode="auto">
          <a:xfrm flipH="1">
            <a:off x="5743575" y="319088"/>
            <a:ext cx="46038" cy="547687"/>
          </a:xfrm>
          <a:custGeom>
            <a:avLst/>
            <a:gdLst>
              <a:gd name="T0" fmla="*/ 0 w 45719"/>
              <a:gd name="T1" fmla="*/ 424395 h 424815"/>
              <a:gd name="T2" fmla="*/ 0 w 45719"/>
              <a:gd name="T3" fmla="*/ 0 h 424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719"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noFill/>
          <a:ln w="103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4" name="Rectángulo 16"/>
          <p:cNvSpPr/>
          <p:nvPr/>
        </p:nvSpPr>
        <p:spPr>
          <a:xfrm>
            <a:off x="1187450" y="2159000"/>
            <a:ext cx="7564438" cy="2058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Detección de factores de riesgo asociados al deterioro clínico en pacientes con COVID-19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4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8197" name="4 CuadroTexto"/>
          <p:cNvSpPr txBox="1">
            <a:spLocks noChangeArrowheads="1"/>
          </p:cNvSpPr>
          <p:nvPr/>
        </p:nvSpPr>
        <p:spPr bwMode="auto">
          <a:xfrm>
            <a:off x="3656013" y="4065588"/>
            <a:ext cx="5351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150" tIns="28575" rIns="57150" bIns="28575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altLang="es-MX" sz="1600" dirty="0">
                <a:solidFill>
                  <a:srgbClr val="7F7F7F"/>
                </a:solidFill>
                <a:latin typeface="Montserrat SemiBold" pitchFamily="2" charset="0"/>
              </a:rPr>
              <a:t>Dra. Laura Elizabeth Sandoval Mosqueda </a:t>
            </a:r>
          </a:p>
        </p:txBody>
      </p:sp>
      <p:sp>
        <p:nvSpPr>
          <p:cNvPr id="6" name="Rectángulo 14"/>
          <p:cNvSpPr/>
          <p:nvPr/>
        </p:nvSpPr>
        <p:spPr>
          <a:xfrm>
            <a:off x="374650" y="5468938"/>
            <a:ext cx="8632825" cy="138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HGZ 48 IMSS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Nivel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566503" y="476672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Introducción</a:t>
            </a:r>
            <a:r>
              <a:rPr lang="es-MX" altLang="es-MX" sz="2800" dirty="0">
                <a:solidFill>
                  <a:srgbClr val="004846"/>
                </a:solidFill>
                <a:latin typeface="Montserrat SemiBold" pitchFamily="2" charset="0"/>
              </a:rPr>
              <a:t> </a:t>
            </a:r>
            <a:endParaRPr lang="es-MX" altLang="es-MX" sz="4400" dirty="0">
              <a:solidFill>
                <a:srgbClr val="005A58"/>
              </a:solidFill>
              <a:latin typeface="Calibri Light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6258FE11-2DC1-4FED-A098-49A0585B43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2553852"/>
              </p:ext>
            </p:extLst>
          </p:nvPr>
        </p:nvGraphicFramePr>
        <p:xfrm>
          <a:off x="107504" y="1187872"/>
          <a:ext cx="5121771" cy="1339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FD04A82E-43A8-48C7-8C6A-535473433B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7362109"/>
              </p:ext>
            </p:extLst>
          </p:nvPr>
        </p:nvGraphicFramePr>
        <p:xfrm>
          <a:off x="107504" y="2780928"/>
          <a:ext cx="5121771" cy="210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254A752B-1F71-4968-80D7-1E2F19D912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5897494"/>
              </p:ext>
            </p:extLst>
          </p:nvPr>
        </p:nvGraphicFramePr>
        <p:xfrm>
          <a:off x="107504" y="4941168"/>
          <a:ext cx="5337795" cy="1430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A7A6D0A1-A411-4ECD-98B7-312F68FA0D7B}"/>
              </a:ext>
            </a:extLst>
          </p:cNvPr>
          <p:cNvSpPr/>
          <p:nvPr/>
        </p:nvSpPr>
        <p:spPr>
          <a:xfrm>
            <a:off x="6012160" y="6453336"/>
            <a:ext cx="30159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b="1" i="1" dirty="0">
                <a:latin typeface="Montserrat"/>
              </a:rPr>
              <a:t>Lancet </a:t>
            </a:r>
            <a:r>
              <a:rPr lang="es-MX" sz="1600" b="1" dirty="0">
                <a:latin typeface="Montserrat"/>
              </a:rPr>
              <a:t>2020; 395: 1054–62</a:t>
            </a:r>
            <a:endParaRPr lang="es-MX" sz="44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6" grpId="0">
        <p:bldAsOne/>
      </p:bldGraphic>
      <p:bldGraphic spid="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Introducción </a:t>
            </a:r>
            <a:b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</a:br>
            <a:endParaRPr lang="es-MX" alt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556792"/>
            <a:ext cx="540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 sz="2400" dirty="0">
              <a:latin typeface="Montserrat" pitchFamily="2" charset="0"/>
            </a:endParaRPr>
          </a:p>
          <a:p>
            <a:r>
              <a:rPr lang="es-MX" altLang="es-MX" sz="2400" dirty="0">
                <a:latin typeface="Montserrat" pitchFamily="2" charset="0"/>
              </a:rPr>
              <a:t>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05893886-9A7A-4BC5-8054-68B13CE08E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83964"/>
              </p:ext>
            </p:extLst>
          </p:nvPr>
        </p:nvGraphicFramePr>
        <p:xfrm>
          <a:off x="373227" y="1999072"/>
          <a:ext cx="5676205" cy="4095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5DE1815A-45DB-4B22-9F77-05C4837CF6B7}"/>
              </a:ext>
            </a:extLst>
          </p:cNvPr>
          <p:cNvSpPr/>
          <p:nvPr/>
        </p:nvSpPr>
        <p:spPr>
          <a:xfrm>
            <a:off x="6012160" y="6453336"/>
            <a:ext cx="30159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b="1" i="1" dirty="0">
                <a:latin typeface="Montserrat"/>
              </a:rPr>
              <a:t>Lancet </a:t>
            </a:r>
            <a:r>
              <a:rPr lang="es-MX" sz="1600" b="1" dirty="0">
                <a:latin typeface="Montserrat"/>
              </a:rPr>
              <a:t>2020; 395: 1054–62</a:t>
            </a:r>
            <a:endParaRPr lang="es-MX" sz="44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0941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Lo que nos interesa</a:t>
            </a:r>
            <a:r>
              <a:rPr lang="es-MX" altLang="es-MX" sz="2800" dirty="0">
                <a:solidFill>
                  <a:srgbClr val="004846"/>
                </a:solidFill>
                <a:latin typeface="Montserrat SemiBold" pitchFamily="2" charset="0"/>
              </a:rPr>
              <a:t>…</a:t>
            </a:r>
            <a:r>
              <a:rPr lang="es-MX" altLang="es-MX" sz="4400" dirty="0">
                <a:solidFill>
                  <a:srgbClr val="005A58"/>
                </a:solidFill>
                <a:latin typeface="Calibri Light" pitchFamily="34" charset="0"/>
              </a:rPr>
              <a:t/>
            </a:r>
            <a:br>
              <a:rPr lang="es-MX" altLang="es-MX" sz="4400" dirty="0">
                <a:solidFill>
                  <a:srgbClr val="005A58"/>
                </a:solidFill>
                <a:latin typeface="Calibri Light" pitchFamily="34" charset="0"/>
              </a:rPr>
            </a:br>
            <a:endParaRPr lang="es-MX" altLang="es-MX" sz="4400" dirty="0">
              <a:solidFill>
                <a:srgbClr val="005A58"/>
              </a:solidFill>
              <a:latin typeface="Calibri Light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906524BE-2697-4BB4-9B13-443A4EC4DD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938422"/>
              </p:ext>
            </p:extLst>
          </p:nvPr>
        </p:nvGraphicFramePr>
        <p:xfrm>
          <a:off x="395536" y="1340768"/>
          <a:ext cx="5516094" cy="4417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D57B2C7-B2C3-4F61-A29C-68946801389C}"/>
              </a:ext>
            </a:extLst>
          </p:cNvPr>
          <p:cNvSpPr/>
          <p:nvPr/>
        </p:nvSpPr>
        <p:spPr>
          <a:xfrm>
            <a:off x="6012160" y="6453336"/>
            <a:ext cx="30159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600" b="1" i="1" dirty="0">
                <a:latin typeface="Montserrat"/>
              </a:rPr>
              <a:t>Lancet </a:t>
            </a:r>
            <a:r>
              <a:rPr lang="es-MX" sz="1600" b="1" dirty="0">
                <a:latin typeface="Montserrat"/>
              </a:rPr>
              <a:t>2020; 395: 1054–62</a:t>
            </a:r>
            <a:endParaRPr lang="es-MX" sz="44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40086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EA64247-44F4-4D44-8037-98DBE5C96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9963"/>
            <a:ext cx="6145255" cy="287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3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Resultados </a:t>
            </a:r>
            <a:b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</a:br>
            <a:endParaRPr lang="es-MX" alt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C02555AC-627E-4B50-BDDB-5AFDEE5518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160602"/>
              </p:ext>
            </p:extLst>
          </p:nvPr>
        </p:nvGraphicFramePr>
        <p:xfrm>
          <a:off x="314325" y="1522005"/>
          <a:ext cx="5625827" cy="2771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17B8A0E2-55D3-40D0-A9BE-D1DB90464D68}"/>
              </a:ext>
            </a:extLst>
          </p:cNvPr>
          <p:cNvSpPr/>
          <p:nvPr/>
        </p:nvSpPr>
        <p:spPr>
          <a:xfrm>
            <a:off x="314324" y="4860281"/>
            <a:ext cx="5625827" cy="584775"/>
          </a:xfrm>
          <a:prstGeom prst="rect">
            <a:avLst/>
          </a:prstGeom>
          <a:ln w="571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MX" altLang="es-MX" sz="1600" dirty="0">
                <a:latin typeface="Montserrat" pitchFamily="2" charset="0"/>
              </a:rPr>
              <a:t>97% de los pacientes que requirieron ventilación mecánica fallecieron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0034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Resultados </a:t>
            </a:r>
            <a:b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</a:br>
            <a:endParaRPr lang="es-MX" alt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412E10A5-0710-491C-8AB5-8EB24233DA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5446209"/>
              </p:ext>
            </p:extLst>
          </p:nvPr>
        </p:nvGraphicFramePr>
        <p:xfrm>
          <a:off x="-972616" y="1336675"/>
          <a:ext cx="7488832" cy="4939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426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9406764-C427-4226-8947-9DF78A481E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8" t="17785" r="37400" b="7980"/>
          <a:stretch/>
        </p:blipFill>
        <p:spPr>
          <a:xfrm>
            <a:off x="27424" y="0"/>
            <a:ext cx="6084168" cy="6860870"/>
          </a:xfrm>
          <a:prstGeom prst="rect">
            <a:avLst/>
          </a:prstGeom>
        </p:spPr>
      </p:pic>
      <p:sp>
        <p:nvSpPr>
          <p:cNvPr id="3" name="Marco 2">
            <a:extLst>
              <a:ext uri="{FF2B5EF4-FFF2-40B4-BE49-F238E27FC236}">
                <a16:creationId xmlns:a16="http://schemas.microsoft.com/office/drawing/2014/main" xmlns="" id="{8DE8CD3C-FE3B-4EC2-8590-2BEF98891099}"/>
              </a:ext>
            </a:extLst>
          </p:cNvPr>
          <p:cNvSpPr/>
          <p:nvPr/>
        </p:nvSpPr>
        <p:spPr>
          <a:xfrm>
            <a:off x="8072" y="692696"/>
            <a:ext cx="6148104" cy="432048"/>
          </a:xfrm>
          <a:prstGeom prst="fram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" name="Marco 5">
            <a:extLst>
              <a:ext uri="{FF2B5EF4-FFF2-40B4-BE49-F238E27FC236}">
                <a16:creationId xmlns:a16="http://schemas.microsoft.com/office/drawing/2014/main" xmlns="" id="{A07DC80C-3689-4561-8C5A-F475CEFE4CEB}"/>
              </a:ext>
            </a:extLst>
          </p:cNvPr>
          <p:cNvSpPr/>
          <p:nvPr/>
        </p:nvSpPr>
        <p:spPr>
          <a:xfrm>
            <a:off x="8072" y="1988840"/>
            <a:ext cx="6148104" cy="432048"/>
          </a:xfrm>
          <a:prstGeom prst="fram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xmlns="" id="{7CD3407C-DCED-410B-971E-5E5B470B75B1}"/>
              </a:ext>
            </a:extLst>
          </p:cNvPr>
          <p:cNvSpPr/>
          <p:nvPr/>
        </p:nvSpPr>
        <p:spPr>
          <a:xfrm>
            <a:off x="0" y="3933056"/>
            <a:ext cx="6084168" cy="792088"/>
          </a:xfrm>
          <a:prstGeom prst="fram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" name="Marco 7">
            <a:extLst>
              <a:ext uri="{FF2B5EF4-FFF2-40B4-BE49-F238E27FC236}">
                <a16:creationId xmlns:a16="http://schemas.microsoft.com/office/drawing/2014/main" xmlns="" id="{77CE50AD-7DEA-4F7F-8AD7-EE5A53465383}"/>
              </a:ext>
            </a:extLst>
          </p:cNvPr>
          <p:cNvSpPr/>
          <p:nvPr/>
        </p:nvSpPr>
        <p:spPr>
          <a:xfrm>
            <a:off x="0" y="6539412"/>
            <a:ext cx="6111592" cy="360040"/>
          </a:xfrm>
          <a:prstGeom prst="fram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5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85D05C3-8103-4DB9-BF48-B48E296415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8" t="37394" r="37400" b="13518"/>
          <a:stretch/>
        </p:blipFill>
        <p:spPr>
          <a:xfrm>
            <a:off x="107504" y="1484784"/>
            <a:ext cx="5976665" cy="4456556"/>
          </a:xfrm>
          <a:prstGeom prst="rect">
            <a:avLst/>
          </a:prstGeom>
        </p:spPr>
      </p:pic>
      <p:sp>
        <p:nvSpPr>
          <p:cNvPr id="6" name="Marco 5">
            <a:extLst>
              <a:ext uri="{FF2B5EF4-FFF2-40B4-BE49-F238E27FC236}">
                <a16:creationId xmlns:a16="http://schemas.microsoft.com/office/drawing/2014/main" xmlns="" id="{B0FAA8F1-0C23-4032-A1C1-4479884CEAB3}"/>
              </a:ext>
            </a:extLst>
          </p:cNvPr>
          <p:cNvSpPr/>
          <p:nvPr/>
        </p:nvSpPr>
        <p:spPr>
          <a:xfrm>
            <a:off x="8072" y="1412776"/>
            <a:ext cx="6148104" cy="432048"/>
          </a:xfrm>
          <a:prstGeom prst="fram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xmlns="" id="{6ECBB6AA-293C-4E36-AAD6-D452CAF17183}"/>
              </a:ext>
            </a:extLst>
          </p:cNvPr>
          <p:cNvSpPr/>
          <p:nvPr/>
        </p:nvSpPr>
        <p:spPr>
          <a:xfrm>
            <a:off x="8072" y="2276872"/>
            <a:ext cx="6148104" cy="432048"/>
          </a:xfrm>
          <a:prstGeom prst="fram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59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272C0CA-75F6-4577-98C9-EEF17B1E3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50" t="17785" r="9051" b="10068"/>
          <a:stretch/>
        </p:blipFill>
        <p:spPr>
          <a:xfrm>
            <a:off x="107504" y="150966"/>
            <a:ext cx="5940152" cy="637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07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42A8BB60-CA1D-4E73-8EB6-83629EDDFA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50" t="50000" r="9051" b="19185"/>
          <a:stretch/>
        </p:blipFill>
        <p:spPr>
          <a:xfrm>
            <a:off x="107504" y="2420888"/>
            <a:ext cx="597011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30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48F6AF13-60B3-400A-9310-F5361D133E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38" t="20586" r="26375" b="12182"/>
          <a:stretch/>
        </p:blipFill>
        <p:spPr>
          <a:xfrm>
            <a:off x="-180528" y="-27384"/>
            <a:ext cx="7000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05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77CABFB-79C9-47EA-A81B-08BD6FDF7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8" t="20586" r="29525" b="47199"/>
          <a:stretch/>
        </p:blipFill>
        <p:spPr>
          <a:xfrm>
            <a:off x="107505" y="2255394"/>
            <a:ext cx="6120680" cy="24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0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66CD77C-95B3-4A7B-B4F6-7533C4AE7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8" t="31791" r="29525" b="13583"/>
          <a:stretch/>
        </p:blipFill>
        <p:spPr>
          <a:xfrm>
            <a:off x="144015" y="404664"/>
            <a:ext cx="8892481" cy="6084331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2C99A5F7-A546-4279-835A-1D147D496787}"/>
              </a:ext>
            </a:extLst>
          </p:cNvPr>
          <p:cNvCxnSpPr>
            <a:cxnSpLocks/>
          </p:cNvCxnSpPr>
          <p:nvPr/>
        </p:nvCxnSpPr>
        <p:spPr>
          <a:xfrm>
            <a:off x="179512" y="1628800"/>
            <a:ext cx="8748465" cy="0"/>
          </a:xfrm>
          <a:prstGeom prst="line">
            <a:avLst/>
          </a:prstGeom>
          <a:ln w="5715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916390C0-11C1-418A-B187-F201E6C1A8BF}"/>
              </a:ext>
            </a:extLst>
          </p:cNvPr>
          <p:cNvCxnSpPr>
            <a:cxnSpLocks/>
          </p:cNvCxnSpPr>
          <p:nvPr/>
        </p:nvCxnSpPr>
        <p:spPr>
          <a:xfrm>
            <a:off x="179512" y="1988840"/>
            <a:ext cx="8748465" cy="0"/>
          </a:xfrm>
          <a:prstGeom prst="line">
            <a:avLst/>
          </a:prstGeom>
          <a:ln w="5715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4CB772CF-0E8F-41A8-9A1D-19B2671D7D10}"/>
              </a:ext>
            </a:extLst>
          </p:cNvPr>
          <p:cNvCxnSpPr>
            <a:cxnSpLocks/>
          </p:cNvCxnSpPr>
          <p:nvPr/>
        </p:nvCxnSpPr>
        <p:spPr>
          <a:xfrm>
            <a:off x="179512" y="3140968"/>
            <a:ext cx="8748465" cy="0"/>
          </a:xfrm>
          <a:prstGeom prst="line">
            <a:avLst/>
          </a:prstGeom>
          <a:ln w="5715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F393A303-36D5-4ADA-BB1A-4C57CA1B01BC}"/>
              </a:ext>
            </a:extLst>
          </p:cNvPr>
          <p:cNvCxnSpPr>
            <a:cxnSpLocks/>
          </p:cNvCxnSpPr>
          <p:nvPr/>
        </p:nvCxnSpPr>
        <p:spPr>
          <a:xfrm>
            <a:off x="179512" y="4221088"/>
            <a:ext cx="8748465" cy="0"/>
          </a:xfrm>
          <a:prstGeom prst="line">
            <a:avLst/>
          </a:prstGeom>
          <a:ln w="5715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937DDF8C-A6F1-474B-BF1A-A341C4D23B5A}"/>
              </a:ext>
            </a:extLst>
          </p:cNvPr>
          <p:cNvCxnSpPr>
            <a:cxnSpLocks/>
          </p:cNvCxnSpPr>
          <p:nvPr/>
        </p:nvCxnSpPr>
        <p:spPr>
          <a:xfrm>
            <a:off x="179512" y="6021288"/>
            <a:ext cx="8748465" cy="0"/>
          </a:xfrm>
          <a:prstGeom prst="line">
            <a:avLst/>
          </a:prstGeom>
          <a:ln w="5715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52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E38632DC-19C3-4B95-9F67-C9F913FC0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8" t="26189" r="42125" b="10782"/>
          <a:stretch/>
        </p:blipFill>
        <p:spPr>
          <a:xfrm>
            <a:off x="251520" y="1492936"/>
            <a:ext cx="5757438" cy="4888392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8BA6360E-A223-4F90-911E-D446CC9CD65A}"/>
              </a:ext>
            </a:extLst>
          </p:cNvPr>
          <p:cNvCxnSpPr>
            <a:cxnSpLocks/>
          </p:cNvCxnSpPr>
          <p:nvPr/>
        </p:nvCxnSpPr>
        <p:spPr>
          <a:xfrm>
            <a:off x="251520" y="3573016"/>
            <a:ext cx="568863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651B3E2B-E96C-4DE0-910A-385B935CDD1B}"/>
              </a:ext>
            </a:extLst>
          </p:cNvPr>
          <p:cNvCxnSpPr>
            <a:cxnSpLocks/>
          </p:cNvCxnSpPr>
          <p:nvPr/>
        </p:nvCxnSpPr>
        <p:spPr>
          <a:xfrm>
            <a:off x="251520" y="4869160"/>
            <a:ext cx="568863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C2F25AA9-AC8E-4D88-9DA5-18D06658E55B}"/>
              </a:ext>
            </a:extLst>
          </p:cNvPr>
          <p:cNvCxnSpPr>
            <a:cxnSpLocks/>
          </p:cNvCxnSpPr>
          <p:nvPr/>
        </p:nvCxnSpPr>
        <p:spPr>
          <a:xfrm>
            <a:off x="251520" y="5157192"/>
            <a:ext cx="568863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1 Título">
            <a:extLst>
              <a:ext uri="{FF2B5EF4-FFF2-40B4-BE49-F238E27FC236}">
                <a16:creationId xmlns:a16="http://schemas.microsoft.com/office/drawing/2014/main" xmlns="" id="{7761E827-9C96-4EDF-9F1B-F7EB6BAE1143}"/>
              </a:ext>
            </a:extLst>
          </p:cNvPr>
          <p:cNvSpPr txBox="1">
            <a:spLocks/>
          </p:cNvSpPr>
          <p:nvPr/>
        </p:nvSpPr>
        <p:spPr bwMode="auto">
          <a:xfrm>
            <a:off x="240777" y="332656"/>
            <a:ext cx="61926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400" dirty="0">
                <a:solidFill>
                  <a:srgbClr val="004846"/>
                </a:solidFill>
                <a:latin typeface="Montserrat ExtraBold" panose="00000900000000000000" pitchFamily="2" charset="0"/>
              </a:rPr>
              <a:t>No olvidar los principios básicos de la </a:t>
            </a:r>
            <a:r>
              <a:rPr lang="es-MX" altLang="es-MX" sz="2400" dirty="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práctica </a:t>
            </a:r>
            <a:r>
              <a:rPr lang="es-MX" altLang="es-MX" sz="2400" dirty="0">
                <a:solidFill>
                  <a:srgbClr val="004846"/>
                </a:solidFill>
                <a:latin typeface="Montserrat ExtraBold" panose="00000900000000000000" pitchFamily="2" charset="0"/>
              </a:rPr>
              <a:t>clínica </a:t>
            </a:r>
          </a:p>
        </p:txBody>
      </p:sp>
    </p:spTree>
    <p:extLst>
      <p:ext uri="{BB962C8B-B14F-4D97-AF65-F5344CB8AC3E}">
        <p14:creationId xmlns:p14="http://schemas.microsoft.com/office/powerpoint/2010/main" val="350324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467544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400" dirty="0">
                <a:solidFill>
                  <a:srgbClr val="004846"/>
                </a:solidFill>
                <a:latin typeface="Montserrat ExtraBold" panose="00000900000000000000" pitchFamily="2" charset="0"/>
              </a:rPr>
              <a:t>¿Dónde estamos?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19190C8-752A-465A-A643-E54C6AA39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3" t="20586" r="33463" b="14983"/>
          <a:stretch/>
        </p:blipFill>
        <p:spPr>
          <a:xfrm>
            <a:off x="251520" y="1988839"/>
            <a:ext cx="5841751" cy="352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18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E4D0A625-5933-415A-BB0D-17FA5F7A08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25" t="19186" r="38975" b="9381"/>
          <a:stretch/>
        </p:blipFill>
        <p:spPr>
          <a:xfrm>
            <a:off x="683568" y="116632"/>
            <a:ext cx="8013605" cy="638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71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400" dirty="0">
                <a:solidFill>
                  <a:srgbClr val="004846"/>
                </a:solidFill>
                <a:latin typeface="Montserrat ExtraBold" panose="00000900000000000000" pitchFamily="2" charset="0"/>
              </a:rPr>
              <a:t>¿Dónde estamos?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95EBC1A-2B1B-4A35-AB19-E0237C8FDB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26" t="26189" r="62600" b="36284"/>
          <a:stretch/>
        </p:blipFill>
        <p:spPr>
          <a:xfrm>
            <a:off x="-82628" y="1336676"/>
            <a:ext cx="6213086" cy="48958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61A6E9A-1814-4717-A2B7-21D68B637A92}"/>
              </a:ext>
            </a:extLst>
          </p:cNvPr>
          <p:cNvSpPr/>
          <p:nvPr/>
        </p:nvSpPr>
        <p:spPr>
          <a:xfrm>
            <a:off x="4572000" y="645333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MX" sz="1600" b="1" i="1" dirty="0">
                <a:latin typeface="Montserrat"/>
              </a:rPr>
              <a:t>INFECTIOUS DISEASES</a:t>
            </a:r>
            <a:r>
              <a:rPr lang="es-MX" sz="1600" b="1" dirty="0">
                <a:latin typeface="Montserrat"/>
              </a:rPr>
              <a:t>, 2020; VOL. 0, NO. 0, 1–8</a:t>
            </a:r>
          </a:p>
        </p:txBody>
      </p:sp>
    </p:spTree>
    <p:extLst>
      <p:ext uri="{BB962C8B-B14F-4D97-AF65-F5344CB8AC3E}">
        <p14:creationId xmlns:p14="http://schemas.microsoft.com/office/powerpoint/2010/main" val="3028105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83568" y="476672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¿Hacia dónde vamos?</a:t>
            </a:r>
            <a:b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</a:br>
            <a:endParaRPr lang="es-MX" alt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556792"/>
            <a:ext cx="540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altLang="es-MX" sz="2400" dirty="0">
                <a:latin typeface="Montserrat" pitchFamily="2" charset="0"/>
              </a:rPr>
              <a:t>Índices predictivos </a:t>
            </a:r>
          </a:p>
        </p:txBody>
      </p:sp>
      <p:pic>
        <p:nvPicPr>
          <p:cNvPr id="3" name="Gráfico 2" descr="Persona con idea">
            <a:extLst>
              <a:ext uri="{FF2B5EF4-FFF2-40B4-BE49-F238E27FC236}">
                <a16:creationId xmlns:a16="http://schemas.microsoft.com/office/drawing/2014/main" xmlns="" id="{180038E6-FEB8-4305-9FCE-3AE668B68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608" y="2286824"/>
            <a:ext cx="3985592" cy="398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66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Índice predictivo CALL</a:t>
            </a:r>
            <a:b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</a:br>
            <a:endParaRPr lang="es-MX" alt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E0F49F4-098E-41FF-9B9F-93C6C5631E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13" t="37394" r="41338" b="21986"/>
          <a:stretch/>
        </p:blipFill>
        <p:spPr>
          <a:xfrm>
            <a:off x="107504" y="1268760"/>
            <a:ext cx="6068533" cy="3384376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7E368403-E4D6-4B92-A1FF-3116EAF5E2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1600915"/>
              </p:ext>
            </p:extLst>
          </p:nvPr>
        </p:nvGraphicFramePr>
        <p:xfrm>
          <a:off x="35496" y="4797152"/>
          <a:ext cx="6068533" cy="1755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3072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Conclusiones </a:t>
            </a:r>
            <a:b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</a:br>
            <a:endParaRPr lang="es-MX" alt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556792"/>
            <a:ext cx="540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altLang="es-MX" sz="2400" dirty="0">
                <a:latin typeface="Montserrat" pitchFamily="2" charset="0"/>
              </a:rPr>
              <a:t>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76C33A0B-62E3-4148-B934-C0450C0CA8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7246272"/>
              </p:ext>
            </p:extLst>
          </p:nvPr>
        </p:nvGraphicFramePr>
        <p:xfrm>
          <a:off x="179512" y="1885280"/>
          <a:ext cx="58326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016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600075" y="625475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>Contacto: </a:t>
            </a:r>
            <a: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  <a:t/>
            </a:r>
            <a:br>
              <a:rPr lang="es-MX" altLang="es-MX" sz="2800" dirty="0">
                <a:solidFill>
                  <a:srgbClr val="004846"/>
                </a:solidFill>
                <a:latin typeface="Montserrat ExtraBold" panose="00000900000000000000" pitchFamily="2" charset="0"/>
              </a:rPr>
            </a:br>
            <a:endParaRPr lang="es-MX" altLang="es-MX" sz="2800" dirty="0">
              <a:solidFill>
                <a:srgbClr val="004846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79055" y="2204864"/>
            <a:ext cx="456778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600" dirty="0" smtClean="0"/>
              <a:t>Correo:</a:t>
            </a:r>
          </a:p>
          <a:p>
            <a:pPr algn="ctr"/>
            <a:endParaRPr lang="es-MX" sz="3600" dirty="0"/>
          </a:p>
          <a:p>
            <a:pPr algn="ctr"/>
            <a:r>
              <a:rPr lang="es-MX" sz="3600" dirty="0" smtClean="0"/>
              <a:t>layura16@hotmail.com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775859508"/>
      </p:ext>
    </p:extLst>
  </p:cSld>
  <p:clrMapOvr>
    <a:masterClrMapping/>
  </p:clrMapOvr>
</p:sld>
</file>

<file path=ppt/theme/theme1.xml><?xml version="1.0" encoding="utf-8"?>
<a:theme xmlns:a="http://schemas.openxmlformats.org/drawingml/2006/main" name="propuesta 1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</TotalTime>
  <Words>599</Words>
  <Application>Microsoft Office PowerPoint</Application>
  <PresentationFormat>Presentación en pantalla (4:3)</PresentationFormat>
  <Paragraphs>110</Paragraphs>
  <Slides>22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propuesta 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Martinez Flores</dc:creator>
  <cp:lastModifiedBy>Miguel Angel Martinez Flores</cp:lastModifiedBy>
  <cp:revision>31</cp:revision>
  <cp:lastPrinted>2019-03-13T23:54:18Z</cp:lastPrinted>
  <dcterms:created xsi:type="dcterms:W3CDTF">2020-05-08T17:36:06Z</dcterms:created>
  <dcterms:modified xsi:type="dcterms:W3CDTF">2020-05-14T21:08:59Z</dcterms:modified>
</cp:coreProperties>
</file>