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32"/>
  </p:notesMasterIdLst>
  <p:sldIdLst>
    <p:sldId id="267" r:id="rId2"/>
    <p:sldId id="441" r:id="rId3"/>
    <p:sldId id="442" r:id="rId4"/>
    <p:sldId id="443" r:id="rId5"/>
    <p:sldId id="444" r:id="rId6"/>
    <p:sldId id="445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38" r:id="rId30"/>
    <p:sldId id="426" r:id="rId31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52"/>
    <a:srgbClr val="CDB981"/>
    <a:srgbClr val="004846"/>
    <a:srgbClr val="E9EBF5"/>
    <a:srgbClr val="006666"/>
    <a:srgbClr val="005A58"/>
    <a:srgbClr val="004600"/>
    <a:srgbClr val="F4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604" autoAdjust="0"/>
  </p:normalViewPr>
  <p:slideViewPr>
    <p:cSldViewPr>
      <p:cViewPr varScale="1">
        <p:scale>
          <a:sx n="105" d="100"/>
          <a:sy n="105" d="100"/>
        </p:scale>
        <p:origin x="-102" y="-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3267F8-8DA1-4D4E-A451-4E0BC300B850}" type="doc">
      <dgm:prSet loTypeId="urn:microsoft.com/office/officeart/2005/8/layout/list1" loCatId="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B6D3BE8-9A01-7848-BFA1-9B701EAB5F40}">
      <dgm:prSet phldrT="[Texto]" custT="1"/>
      <dgm:spPr/>
      <dgm:t>
        <a:bodyPr/>
        <a:lstStyle/>
        <a:p>
          <a:r>
            <a:rPr lang="es-ES" sz="1800" dirty="0"/>
            <a:t>Virus ARN de cadena positiva (Glicoproteínas en pico)</a:t>
          </a:r>
        </a:p>
      </dgm:t>
    </dgm:pt>
    <dgm:pt modelId="{97B251C7-1053-7146-93E3-157A3DA44389}" type="parTrans" cxnId="{44270FBA-F292-C847-85F0-A854CCE72478}">
      <dgm:prSet/>
      <dgm:spPr/>
      <dgm:t>
        <a:bodyPr/>
        <a:lstStyle/>
        <a:p>
          <a:endParaRPr lang="es-ES"/>
        </a:p>
      </dgm:t>
    </dgm:pt>
    <dgm:pt modelId="{E4A46022-8749-9F44-AEBD-407E39F67AB4}" type="sibTrans" cxnId="{44270FBA-F292-C847-85F0-A854CCE72478}">
      <dgm:prSet/>
      <dgm:spPr/>
      <dgm:t>
        <a:bodyPr/>
        <a:lstStyle/>
        <a:p>
          <a:endParaRPr lang="es-ES"/>
        </a:p>
      </dgm:t>
    </dgm:pt>
    <dgm:pt modelId="{03F94413-789B-2648-9BC3-5C82CC8FD738}">
      <dgm:prSet phldrT="[Texto]" custT="1"/>
      <dgm:spPr/>
      <dgm:t>
        <a:bodyPr/>
        <a:lstStyle/>
        <a:p>
          <a:r>
            <a:rPr lang="es-ES" sz="1800" dirty="0"/>
            <a:t>Cuatro géneros de </a:t>
          </a:r>
          <a:r>
            <a:rPr lang="es-ES" sz="1800" dirty="0" err="1"/>
            <a:t>CoV</a:t>
          </a:r>
          <a:r>
            <a:rPr lang="es-ES" sz="1800" dirty="0"/>
            <a:t>:</a:t>
          </a:r>
        </a:p>
        <a:p>
          <a:r>
            <a:rPr lang="es-ES" sz="1800" dirty="0"/>
            <a:t>Alfa/Beta Delta/ Gama</a:t>
          </a:r>
        </a:p>
      </dgm:t>
    </dgm:pt>
    <dgm:pt modelId="{73DA60DE-C9F6-FF4C-A0FE-34FC236C775C}" type="parTrans" cxnId="{72A82A97-171C-3149-8F25-58591BDAD2A4}">
      <dgm:prSet/>
      <dgm:spPr/>
      <dgm:t>
        <a:bodyPr/>
        <a:lstStyle/>
        <a:p>
          <a:endParaRPr lang="es-ES"/>
        </a:p>
      </dgm:t>
    </dgm:pt>
    <dgm:pt modelId="{3D98C2E5-5964-1645-8334-38B479155678}" type="sibTrans" cxnId="{72A82A97-171C-3149-8F25-58591BDAD2A4}">
      <dgm:prSet/>
      <dgm:spPr/>
      <dgm:t>
        <a:bodyPr/>
        <a:lstStyle/>
        <a:p>
          <a:endParaRPr lang="es-ES"/>
        </a:p>
      </dgm:t>
    </dgm:pt>
    <dgm:pt modelId="{61FD3046-304A-DD4C-A190-A19F5712F734}">
      <dgm:prSet custT="1"/>
      <dgm:spPr/>
      <dgm:t>
        <a:bodyPr/>
        <a:lstStyle/>
        <a:p>
          <a:r>
            <a:rPr lang="es-ES" sz="1800" dirty="0" err="1"/>
            <a:t>Orthocoronavirinae</a:t>
          </a:r>
          <a:r>
            <a:rPr lang="es-ES" sz="1800" dirty="0"/>
            <a:t> de la familia </a:t>
          </a:r>
          <a:r>
            <a:rPr lang="es-ES" sz="1800" dirty="0" err="1"/>
            <a:t>Coronaviridae</a:t>
          </a:r>
          <a:r>
            <a:rPr lang="es-ES" sz="1800" dirty="0"/>
            <a:t> (orden </a:t>
          </a:r>
          <a:r>
            <a:rPr lang="es-ES" sz="1800" dirty="0" err="1"/>
            <a:t>Nidovirales</a:t>
          </a:r>
          <a:r>
            <a:rPr lang="es-ES" sz="1800" dirty="0"/>
            <a:t>)</a:t>
          </a:r>
        </a:p>
      </dgm:t>
    </dgm:pt>
    <dgm:pt modelId="{7822159E-BEC2-F147-943F-D4BF3033782E}" type="parTrans" cxnId="{7AE4D51A-4A9C-2647-A6D1-7F6C974F3BA4}">
      <dgm:prSet/>
      <dgm:spPr/>
      <dgm:t>
        <a:bodyPr/>
        <a:lstStyle/>
        <a:p>
          <a:endParaRPr lang="es-ES"/>
        </a:p>
      </dgm:t>
    </dgm:pt>
    <dgm:pt modelId="{3636C3C2-B674-E142-B7D8-ABF5DB2B4208}" type="sibTrans" cxnId="{7AE4D51A-4A9C-2647-A6D1-7F6C974F3BA4}">
      <dgm:prSet/>
      <dgm:spPr/>
      <dgm:t>
        <a:bodyPr/>
        <a:lstStyle/>
        <a:p>
          <a:endParaRPr lang="es-ES"/>
        </a:p>
      </dgm:t>
    </dgm:pt>
    <dgm:pt modelId="{86D2E8FB-FAEB-4647-AAA9-B9D122A54CB8}" type="pres">
      <dgm:prSet presAssocID="{D13267F8-8DA1-4D4E-A451-4E0BC300B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338DC88-045C-2147-AC7C-3F2AB7BEB150}" type="pres">
      <dgm:prSet presAssocID="{8B6D3BE8-9A01-7848-BFA1-9B701EAB5F40}" presName="parentLin" presStyleCnt="0"/>
      <dgm:spPr/>
    </dgm:pt>
    <dgm:pt modelId="{2F7E49FF-EF56-C34B-B181-F926F71012E8}" type="pres">
      <dgm:prSet presAssocID="{8B6D3BE8-9A01-7848-BFA1-9B701EAB5F40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52CE70AA-E2AB-E243-9692-82D92C70EDD5}" type="pres">
      <dgm:prSet presAssocID="{8B6D3BE8-9A01-7848-BFA1-9B701EAB5F40}" presName="parentText" presStyleLbl="node1" presStyleIdx="0" presStyleCnt="3" custScaleX="12809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11E268F-55A4-0048-ABDE-BFE6429550BB}" type="pres">
      <dgm:prSet presAssocID="{8B6D3BE8-9A01-7848-BFA1-9B701EAB5F40}" presName="negativeSpace" presStyleCnt="0"/>
      <dgm:spPr/>
    </dgm:pt>
    <dgm:pt modelId="{0AABB203-9FB2-8241-A5FF-0D421E740EC9}" type="pres">
      <dgm:prSet presAssocID="{8B6D3BE8-9A01-7848-BFA1-9B701EAB5F40}" presName="childText" presStyleLbl="conFgAcc1" presStyleIdx="0" presStyleCnt="3">
        <dgm:presLayoutVars>
          <dgm:bulletEnabled val="1"/>
        </dgm:presLayoutVars>
      </dgm:prSet>
      <dgm:spPr/>
    </dgm:pt>
    <dgm:pt modelId="{747A0D05-1809-A04A-929C-58102594839E}" type="pres">
      <dgm:prSet presAssocID="{E4A46022-8749-9F44-AEBD-407E39F67AB4}" presName="spaceBetweenRectangles" presStyleCnt="0"/>
      <dgm:spPr/>
    </dgm:pt>
    <dgm:pt modelId="{9558358A-D554-5E49-AEF4-0342269CFB8A}" type="pres">
      <dgm:prSet presAssocID="{61FD3046-304A-DD4C-A190-A19F5712F734}" presName="parentLin" presStyleCnt="0"/>
      <dgm:spPr/>
    </dgm:pt>
    <dgm:pt modelId="{0488EDF7-0A01-1447-874D-2364D213D9E5}" type="pres">
      <dgm:prSet presAssocID="{61FD3046-304A-DD4C-A190-A19F5712F734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FF431494-9AA8-7C40-BDF1-ADD11D4FD971}" type="pres">
      <dgm:prSet presAssocID="{61FD3046-304A-DD4C-A190-A19F5712F734}" presName="parentText" presStyleLbl="node1" presStyleIdx="1" presStyleCnt="3" custScaleX="12826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C28822-A675-9549-8A5D-83F060331F52}" type="pres">
      <dgm:prSet presAssocID="{61FD3046-304A-DD4C-A190-A19F5712F734}" presName="negativeSpace" presStyleCnt="0"/>
      <dgm:spPr/>
    </dgm:pt>
    <dgm:pt modelId="{E47B210B-5030-4C46-8E86-83DAED91A4C7}" type="pres">
      <dgm:prSet presAssocID="{61FD3046-304A-DD4C-A190-A19F5712F734}" presName="childText" presStyleLbl="conFgAcc1" presStyleIdx="1" presStyleCnt="3">
        <dgm:presLayoutVars>
          <dgm:bulletEnabled val="1"/>
        </dgm:presLayoutVars>
      </dgm:prSet>
      <dgm:spPr/>
    </dgm:pt>
    <dgm:pt modelId="{E55D13FF-EB98-8B44-9FD7-68156442D186}" type="pres">
      <dgm:prSet presAssocID="{3636C3C2-B674-E142-B7D8-ABF5DB2B4208}" presName="spaceBetweenRectangles" presStyleCnt="0"/>
      <dgm:spPr/>
    </dgm:pt>
    <dgm:pt modelId="{0283CEAF-1F66-3D43-8EC0-DA61C92F810C}" type="pres">
      <dgm:prSet presAssocID="{03F94413-789B-2648-9BC3-5C82CC8FD738}" presName="parentLin" presStyleCnt="0"/>
      <dgm:spPr/>
    </dgm:pt>
    <dgm:pt modelId="{000D360E-5AA3-3B44-B5EF-A1D39BA092B3}" type="pres">
      <dgm:prSet presAssocID="{03F94413-789B-2648-9BC3-5C82CC8FD738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B67FBA96-D3CA-A940-8765-9E54C941DAEC}" type="pres">
      <dgm:prSet presAssocID="{03F94413-789B-2648-9BC3-5C82CC8FD738}" presName="parentText" presStyleLbl="node1" presStyleIdx="2" presStyleCnt="3" custScaleX="142857" custScaleY="15161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AFE8E90-70D9-FD45-A55A-C9D6C49E1556}" type="pres">
      <dgm:prSet presAssocID="{03F94413-789B-2648-9BC3-5C82CC8FD738}" presName="negativeSpace" presStyleCnt="0"/>
      <dgm:spPr/>
    </dgm:pt>
    <dgm:pt modelId="{04FB8482-B23D-834E-888A-0C67203C62FA}" type="pres">
      <dgm:prSet presAssocID="{03F94413-789B-2648-9BC3-5C82CC8FD73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29EBCC4-6C60-004A-882A-D723D66EF4AA}" type="presOf" srcId="{61FD3046-304A-DD4C-A190-A19F5712F734}" destId="{FF431494-9AA8-7C40-BDF1-ADD11D4FD971}" srcOrd="1" destOrd="0" presId="urn:microsoft.com/office/officeart/2005/8/layout/list1"/>
    <dgm:cxn modelId="{6CAA7222-B706-CA44-94EC-354B7022D335}" type="presOf" srcId="{8B6D3BE8-9A01-7848-BFA1-9B701EAB5F40}" destId="{52CE70AA-E2AB-E243-9692-82D92C70EDD5}" srcOrd="1" destOrd="0" presId="urn:microsoft.com/office/officeart/2005/8/layout/list1"/>
    <dgm:cxn modelId="{7AE4D51A-4A9C-2647-A6D1-7F6C974F3BA4}" srcId="{D13267F8-8DA1-4D4E-A451-4E0BC300B850}" destId="{61FD3046-304A-DD4C-A190-A19F5712F734}" srcOrd="1" destOrd="0" parTransId="{7822159E-BEC2-F147-943F-D4BF3033782E}" sibTransId="{3636C3C2-B674-E142-B7D8-ABF5DB2B4208}"/>
    <dgm:cxn modelId="{6047C6F8-1129-864D-9E61-5D46003E7E5F}" type="presOf" srcId="{61FD3046-304A-DD4C-A190-A19F5712F734}" destId="{0488EDF7-0A01-1447-874D-2364D213D9E5}" srcOrd="0" destOrd="0" presId="urn:microsoft.com/office/officeart/2005/8/layout/list1"/>
    <dgm:cxn modelId="{03954F25-65DF-F044-8D69-B748F7B5E8C8}" type="presOf" srcId="{8B6D3BE8-9A01-7848-BFA1-9B701EAB5F40}" destId="{2F7E49FF-EF56-C34B-B181-F926F71012E8}" srcOrd="0" destOrd="0" presId="urn:microsoft.com/office/officeart/2005/8/layout/list1"/>
    <dgm:cxn modelId="{44270FBA-F292-C847-85F0-A854CCE72478}" srcId="{D13267F8-8DA1-4D4E-A451-4E0BC300B850}" destId="{8B6D3BE8-9A01-7848-BFA1-9B701EAB5F40}" srcOrd="0" destOrd="0" parTransId="{97B251C7-1053-7146-93E3-157A3DA44389}" sibTransId="{E4A46022-8749-9F44-AEBD-407E39F67AB4}"/>
    <dgm:cxn modelId="{E5936A95-AF2D-3644-99AB-C1E193FF7F6A}" type="presOf" srcId="{03F94413-789B-2648-9BC3-5C82CC8FD738}" destId="{B67FBA96-D3CA-A940-8765-9E54C941DAEC}" srcOrd="1" destOrd="0" presId="urn:microsoft.com/office/officeart/2005/8/layout/list1"/>
    <dgm:cxn modelId="{4584BE85-520A-E64E-A92E-7BF00C3B1C9C}" type="presOf" srcId="{03F94413-789B-2648-9BC3-5C82CC8FD738}" destId="{000D360E-5AA3-3B44-B5EF-A1D39BA092B3}" srcOrd="0" destOrd="0" presId="urn:microsoft.com/office/officeart/2005/8/layout/list1"/>
    <dgm:cxn modelId="{72A82A97-171C-3149-8F25-58591BDAD2A4}" srcId="{D13267F8-8DA1-4D4E-A451-4E0BC300B850}" destId="{03F94413-789B-2648-9BC3-5C82CC8FD738}" srcOrd="2" destOrd="0" parTransId="{73DA60DE-C9F6-FF4C-A0FE-34FC236C775C}" sibTransId="{3D98C2E5-5964-1645-8334-38B479155678}"/>
    <dgm:cxn modelId="{28849C3C-3A47-B24B-A0B0-2ACDC3D51351}" type="presOf" srcId="{D13267F8-8DA1-4D4E-A451-4E0BC300B850}" destId="{86D2E8FB-FAEB-4647-AAA9-B9D122A54CB8}" srcOrd="0" destOrd="0" presId="urn:microsoft.com/office/officeart/2005/8/layout/list1"/>
    <dgm:cxn modelId="{D02F06FD-66C4-1646-AE0B-E69E3C3DF107}" type="presParOf" srcId="{86D2E8FB-FAEB-4647-AAA9-B9D122A54CB8}" destId="{B338DC88-045C-2147-AC7C-3F2AB7BEB150}" srcOrd="0" destOrd="0" presId="urn:microsoft.com/office/officeart/2005/8/layout/list1"/>
    <dgm:cxn modelId="{D6069C67-2FB3-E04A-913D-0B4B2682B6E6}" type="presParOf" srcId="{B338DC88-045C-2147-AC7C-3F2AB7BEB150}" destId="{2F7E49FF-EF56-C34B-B181-F926F71012E8}" srcOrd="0" destOrd="0" presId="urn:microsoft.com/office/officeart/2005/8/layout/list1"/>
    <dgm:cxn modelId="{0B460219-125E-CF47-ACF3-A5AE640A47AA}" type="presParOf" srcId="{B338DC88-045C-2147-AC7C-3F2AB7BEB150}" destId="{52CE70AA-E2AB-E243-9692-82D92C70EDD5}" srcOrd="1" destOrd="0" presId="urn:microsoft.com/office/officeart/2005/8/layout/list1"/>
    <dgm:cxn modelId="{71E46C00-23D3-DC4A-B35F-24CCDA5B4B8D}" type="presParOf" srcId="{86D2E8FB-FAEB-4647-AAA9-B9D122A54CB8}" destId="{C11E268F-55A4-0048-ABDE-BFE6429550BB}" srcOrd="1" destOrd="0" presId="urn:microsoft.com/office/officeart/2005/8/layout/list1"/>
    <dgm:cxn modelId="{4AF02BB8-55B5-AC47-A87C-9C1732D568E5}" type="presParOf" srcId="{86D2E8FB-FAEB-4647-AAA9-B9D122A54CB8}" destId="{0AABB203-9FB2-8241-A5FF-0D421E740EC9}" srcOrd="2" destOrd="0" presId="urn:microsoft.com/office/officeart/2005/8/layout/list1"/>
    <dgm:cxn modelId="{D076E6F8-8920-6044-9819-2DEF9736BC30}" type="presParOf" srcId="{86D2E8FB-FAEB-4647-AAA9-B9D122A54CB8}" destId="{747A0D05-1809-A04A-929C-58102594839E}" srcOrd="3" destOrd="0" presId="urn:microsoft.com/office/officeart/2005/8/layout/list1"/>
    <dgm:cxn modelId="{8F7B574C-EC7A-B542-9B62-01AE49EEA5B3}" type="presParOf" srcId="{86D2E8FB-FAEB-4647-AAA9-B9D122A54CB8}" destId="{9558358A-D554-5E49-AEF4-0342269CFB8A}" srcOrd="4" destOrd="0" presId="urn:microsoft.com/office/officeart/2005/8/layout/list1"/>
    <dgm:cxn modelId="{B1F193BA-45FC-C945-952D-4F924360334D}" type="presParOf" srcId="{9558358A-D554-5E49-AEF4-0342269CFB8A}" destId="{0488EDF7-0A01-1447-874D-2364D213D9E5}" srcOrd="0" destOrd="0" presId="urn:microsoft.com/office/officeart/2005/8/layout/list1"/>
    <dgm:cxn modelId="{A64A0D38-A4B0-BD40-989B-3FC759CDA86D}" type="presParOf" srcId="{9558358A-D554-5E49-AEF4-0342269CFB8A}" destId="{FF431494-9AA8-7C40-BDF1-ADD11D4FD971}" srcOrd="1" destOrd="0" presId="urn:microsoft.com/office/officeart/2005/8/layout/list1"/>
    <dgm:cxn modelId="{4D93D6BE-401B-B041-BE48-C459D0222ACA}" type="presParOf" srcId="{86D2E8FB-FAEB-4647-AAA9-B9D122A54CB8}" destId="{F5C28822-A675-9549-8A5D-83F060331F52}" srcOrd="5" destOrd="0" presId="urn:microsoft.com/office/officeart/2005/8/layout/list1"/>
    <dgm:cxn modelId="{F62BEB0D-A27D-B840-BDC6-224007BFD7EA}" type="presParOf" srcId="{86D2E8FB-FAEB-4647-AAA9-B9D122A54CB8}" destId="{E47B210B-5030-4C46-8E86-83DAED91A4C7}" srcOrd="6" destOrd="0" presId="urn:microsoft.com/office/officeart/2005/8/layout/list1"/>
    <dgm:cxn modelId="{A3752462-81C2-4243-974B-D9ABE7E5DF4B}" type="presParOf" srcId="{86D2E8FB-FAEB-4647-AAA9-B9D122A54CB8}" destId="{E55D13FF-EB98-8B44-9FD7-68156442D186}" srcOrd="7" destOrd="0" presId="urn:microsoft.com/office/officeart/2005/8/layout/list1"/>
    <dgm:cxn modelId="{9FD73B78-7A54-A747-BE82-46D9AC111823}" type="presParOf" srcId="{86D2E8FB-FAEB-4647-AAA9-B9D122A54CB8}" destId="{0283CEAF-1F66-3D43-8EC0-DA61C92F810C}" srcOrd="8" destOrd="0" presId="urn:microsoft.com/office/officeart/2005/8/layout/list1"/>
    <dgm:cxn modelId="{58377D7E-027A-754C-877E-113025F0215D}" type="presParOf" srcId="{0283CEAF-1F66-3D43-8EC0-DA61C92F810C}" destId="{000D360E-5AA3-3B44-B5EF-A1D39BA092B3}" srcOrd="0" destOrd="0" presId="urn:microsoft.com/office/officeart/2005/8/layout/list1"/>
    <dgm:cxn modelId="{22D1E2C4-0EDF-474C-B598-6FA84616CFB1}" type="presParOf" srcId="{0283CEAF-1F66-3D43-8EC0-DA61C92F810C}" destId="{B67FBA96-D3CA-A940-8765-9E54C941DAEC}" srcOrd="1" destOrd="0" presId="urn:microsoft.com/office/officeart/2005/8/layout/list1"/>
    <dgm:cxn modelId="{F48A0A4A-070F-8A45-A7D9-0A457C5573F5}" type="presParOf" srcId="{86D2E8FB-FAEB-4647-AAA9-B9D122A54CB8}" destId="{FAFE8E90-70D9-FD45-A55A-C9D6C49E1556}" srcOrd="9" destOrd="0" presId="urn:microsoft.com/office/officeart/2005/8/layout/list1"/>
    <dgm:cxn modelId="{FFE7C3D8-28A0-DE46-A025-47BABB951CFE}" type="presParOf" srcId="{86D2E8FB-FAEB-4647-AAA9-B9D122A54CB8}" destId="{04FB8482-B23D-834E-888A-0C67203C62F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709419-7254-8D42-A9BD-571BB7472E2E}" type="doc">
      <dgm:prSet loTypeId="urn:microsoft.com/office/officeart/2008/layout/VerticalCurvedList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E1E6B14-0BD8-B24D-ACFB-10744A0F0BDF}">
      <dgm:prSet phldrT="[Texto]"/>
      <dgm:spPr/>
      <dgm:t>
        <a:bodyPr/>
        <a:lstStyle/>
        <a:p>
          <a:r>
            <a:rPr lang="es-ES" dirty="0">
              <a:solidFill>
                <a:schemeClr val="bg1"/>
              </a:solidFill>
            </a:rPr>
            <a:t>Útero: Pelvis 12 SDG, Cicatriz umbilical 20 </a:t>
          </a:r>
          <a:r>
            <a:rPr lang="es-ES" dirty="0" smtClean="0">
              <a:solidFill>
                <a:schemeClr val="bg1"/>
              </a:solidFill>
            </a:rPr>
            <a:t>SDG y </a:t>
          </a:r>
          <a:r>
            <a:rPr lang="es-ES" dirty="0">
              <a:solidFill>
                <a:schemeClr val="bg1"/>
              </a:solidFill>
            </a:rPr>
            <a:t>Reborde costal 34 SDG.</a:t>
          </a:r>
        </a:p>
      </dgm:t>
    </dgm:pt>
    <dgm:pt modelId="{0A2CC81A-80A5-4B45-88E6-F111563F5E41}" type="parTrans" cxnId="{3645F2F6-4FD8-E746-82A8-DFB8FAB019DB}">
      <dgm:prSet/>
      <dgm:spPr/>
      <dgm:t>
        <a:bodyPr/>
        <a:lstStyle/>
        <a:p>
          <a:endParaRPr lang="es-ES"/>
        </a:p>
      </dgm:t>
    </dgm:pt>
    <dgm:pt modelId="{97DDE663-1B8A-8E4F-A402-F2B115546ADB}" type="sibTrans" cxnId="{3645F2F6-4FD8-E746-82A8-DFB8FAB019DB}">
      <dgm:prSet/>
      <dgm:spPr/>
      <dgm:t>
        <a:bodyPr/>
        <a:lstStyle/>
        <a:p>
          <a:endParaRPr lang="es-ES"/>
        </a:p>
      </dgm:t>
    </dgm:pt>
    <dgm:pt modelId="{8463D30C-408F-F846-9FA0-72FFE676B6F8}">
      <dgm:prSet phldrT="[Texto]"/>
      <dgm:spPr/>
      <dgm:t>
        <a:bodyPr/>
        <a:lstStyle/>
        <a:p>
          <a:r>
            <a:rPr lang="es-ES" dirty="0"/>
            <a:t>Cardiovascular:  Aumento del VP 50 %, Vol. Latido, FC, GC. Disminución TO2, PAS y Anemia </a:t>
          </a:r>
          <a:r>
            <a:rPr lang="es-ES" dirty="0" err="1"/>
            <a:t>dilucional</a:t>
          </a:r>
          <a:r>
            <a:rPr lang="es-ES" dirty="0"/>
            <a:t>. </a:t>
          </a:r>
        </a:p>
      </dgm:t>
    </dgm:pt>
    <dgm:pt modelId="{41FDE21F-4314-8845-85A7-F0A83C36A221}" type="parTrans" cxnId="{57E0B0E1-EC18-904A-B393-5505CAD07643}">
      <dgm:prSet/>
      <dgm:spPr/>
      <dgm:t>
        <a:bodyPr/>
        <a:lstStyle/>
        <a:p>
          <a:endParaRPr lang="es-ES"/>
        </a:p>
      </dgm:t>
    </dgm:pt>
    <dgm:pt modelId="{16EC2255-6EAA-9047-89F0-258E984720FD}" type="sibTrans" cxnId="{57E0B0E1-EC18-904A-B393-5505CAD07643}">
      <dgm:prSet/>
      <dgm:spPr/>
      <dgm:t>
        <a:bodyPr/>
        <a:lstStyle/>
        <a:p>
          <a:endParaRPr lang="es-ES"/>
        </a:p>
      </dgm:t>
    </dgm:pt>
    <dgm:pt modelId="{6C2E815E-BAB8-0D40-8809-343C261DF677}">
      <dgm:prSet phldrT="[Texto]"/>
      <dgm:spPr/>
      <dgm:t>
        <a:bodyPr/>
        <a:lstStyle/>
        <a:p>
          <a:r>
            <a:rPr lang="es-ES" dirty="0"/>
            <a:t>Pulmonares: Aumento de la FR, Vol. Minuto, edema mucoso y laríngeo. Disminución VR y CFR.</a:t>
          </a:r>
        </a:p>
      </dgm:t>
    </dgm:pt>
    <dgm:pt modelId="{C3F9D474-F4A3-704F-B3F5-FC1BD3822DEF}" type="parTrans" cxnId="{8C76AC66-822A-8F46-9F42-630683BECC33}">
      <dgm:prSet/>
      <dgm:spPr/>
      <dgm:t>
        <a:bodyPr/>
        <a:lstStyle/>
        <a:p>
          <a:endParaRPr lang="es-ES"/>
        </a:p>
      </dgm:t>
    </dgm:pt>
    <dgm:pt modelId="{674FC167-9CE5-6545-B3D1-DD0ED5ED4B36}" type="sibTrans" cxnId="{8C76AC66-822A-8F46-9F42-630683BECC33}">
      <dgm:prSet/>
      <dgm:spPr/>
      <dgm:t>
        <a:bodyPr/>
        <a:lstStyle/>
        <a:p>
          <a:endParaRPr lang="es-ES"/>
        </a:p>
      </dgm:t>
    </dgm:pt>
    <dgm:pt modelId="{10F1936D-D0C4-1449-A4F4-E18A88645912}">
      <dgm:prSet phldrT="[Texto]"/>
      <dgm:spPr/>
      <dgm:t>
        <a:bodyPr/>
        <a:lstStyle/>
        <a:p>
          <a:r>
            <a:rPr lang="es-ES" dirty="0"/>
            <a:t>Misceláneos: Aumento de TFG 60 %, excreción de bicarbonato, fibrinógeno y dímero D.</a:t>
          </a:r>
        </a:p>
      </dgm:t>
    </dgm:pt>
    <dgm:pt modelId="{FBAA97CC-923D-8C4C-9DEE-A06473BDB2F4}" type="parTrans" cxnId="{ABF5413F-ADAE-8F4A-BFDA-930592FDB622}">
      <dgm:prSet/>
      <dgm:spPr/>
      <dgm:t>
        <a:bodyPr/>
        <a:lstStyle/>
        <a:p>
          <a:endParaRPr lang="es-ES"/>
        </a:p>
      </dgm:t>
    </dgm:pt>
    <dgm:pt modelId="{702F57DC-3B95-9D4F-9684-78CB8AAF6AB4}" type="sibTrans" cxnId="{ABF5413F-ADAE-8F4A-BFDA-930592FDB622}">
      <dgm:prSet/>
      <dgm:spPr/>
      <dgm:t>
        <a:bodyPr/>
        <a:lstStyle/>
        <a:p>
          <a:endParaRPr lang="es-ES"/>
        </a:p>
      </dgm:t>
    </dgm:pt>
    <dgm:pt modelId="{F509D596-DEA9-D541-81A4-8C5CF1E0243F}" type="pres">
      <dgm:prSet presAssocID="{DC709419-7254-8D42-A9BD-571BB7472E2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230E7F70-F786-F34B-9AE8-107B34C69478}" type="pres">
      <dgm:prSet presAssocID="{DC709419-7254-8D42-A9BD-571BB7472E2E}" presName="Name1" presStyleCnt="0"/>
      <dgm:spPr/>
    </dgm:pt>
    <dgm:pt modelId="{15547819-70DA-D14E-86B9-F3E95AD74FE2}" type="pres">
      <dgm:prSet presAssocID="{DC709419-7254-8D42-A9BD-571BB7472E2E}" presName="cycle" presStyleCnt="0"/>
      <dgm:spPr/>
    </dgm:pt>
    <dgm:pt modelId="{191D2E1B-E52C-5E4F-A193-78EC4C232E77}" type="pres">
      <dgm:prSet presAssocID="{DC709419-7254-8D42-A9BD-571BB7472E2E}" presName="srcNode" presStyleLbl="node1" presStyleIdx="0" presStyleCnt="4"/>
      <dgm:spPr/>
    </dgm:pt>
    <dgm:pt modelId="{9DE093ED-615C-AB48-B409-137CEB3563EA}" type="pres">
      <dgm:prSet presAssocID="{DC709419-7254-8D42-A9BD-571BB7472E2E}" presName="conn" presStyleLbl="parChTrans1D2" presStyleIdx="0" presStyleCnt="1"/>
      <dgm:spPr/>
      <dgm:t>
        <a:bodyPr/>
        <a:lstStyle/>
        <a:p>
          <a:endParaRPr lang="es-MX"/>
        </a:p>
      </dgm:t>
    </dgm:pt>
    <dgm:pt modelId="{D21651F8-4202-8B4F-9C8B-E14429E403BF}" type="pres">
      <dgm:prSet presAssocID="{DC709419-7254-8D42-A9BD-571BB7472E2E}" presName="extraNode" presStyleLbl="node1" presStyleIdx="0" presStyleCnt="4"/>
      <dgm:spPr/>
    </dgm:pt>
    <dgm:pt modelId="{64E3B310-5615-A24D-B190-07DEB368A3AF}" type="pres">
      <dgm:prSet presAssocID="{DC709419-7254-8D42-A9BD-571BB7472E2E}" presName="dstNode" presStyleLbl="node1" presStyleIdx="0" presStyleCnt="4"/>
      <dgm:spPr/>
    </dgm:pt>
    <dgm:pt modelId="{1EA4EAE5-A781-604A-8D0F-48831B52A13E}" type="pres">
      <dgm:prSet presAssocID="{1E1E6B14-0BD8-B24D-ACFB-10744A0F0BDF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75FBB8D-B0FA-6546-B153-00E72815E3F2}" type="pres">
      <dgm:prSet presAssocID="{1E1E6B14-0BD8-B24D-ACFB-10744A0F0BDF}" presName="accent_1" presStyleCnt="0"/>
      <dgm:spPr/>
    </dgm:pt>
    <dgm:pt modelId="{C02FFA3C-D610-0E49-8E74-93DAD8C3706F}" type="pres">
      <dgm:prSet presAssocID="{1E1E6B14-0BD8-B24D-ACFB-10744A0F0BDF}" presName="accentRepeatNode" presStyleLbl="solidFgAcc1" presStyleIdx="0" presStyleCnt="4"/>
      <dgm:spPr/>
    </dgm:pt>
    <dgm:pt modelId="{144C6FC2-B725-584B-8285-4A5F9F30B5AD}" type="pres">
      <dgm:prSet presAssocID="{8463D30C-408F-F846-9FA0-72FFE676B6F8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2DD92D3-FE66-D14A-85CE-1212C586725B}" type="pres">
      <dgm:prSet presAssocID="{8463D30C-408F-F846-9FA0-72FFE676B6F8}" presName="accent_2" presStyleCnt="0"/>
      <dgm:spPr/>
    </dgm:pt>
    <dgm:pt modelId="{DCAC372F-91A8-F447-BB72-41519561312F}" type="pres">
      <dgm:prSet presAssocID="{8463D30C-408F-F846-9FA0-72FFE676B6F8}" presName="accentRepeatNode" presStyleLbl="solidFgAcc1" presStyleIdx="1" presStyleCnt="4"/>
      <dgm:spPr/>
    </dgm:pt>
    <dgm:pt modelId="{C7919144-BF11-7243-8CCE-6019077EED1F}" type="pres">
      <dgm:prSet presAssocID="{6C2E815E-BAB8-0D40-8809-343C261DF67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125B07-ED19-BF46-BAD1-C5ADD01469BF}" type="pres">
      <dgm:prSet presAssocID="{6C2E815E-BAB8-0D40-8809-343C261DF677}" presName="accent_3" presStyleCnt="0"/>
      <dgm:spPr/>
    </dgm:pt>
    <dgm:pt modelId="{0FFFA7BA-8B65-6E49-8186-E1364CE90DE0}" type="pres">
      <dgm:prSet presAssocID="{6C2E815E-BAB8-0D40-8809-343C261DF677}" presName="accentRepeatNode" presStyleLbl="solidFgAcc1" presStyleIdx="2" presStyleCnt="4"/>
      <dgm:spPr/>
    </dgm:pt>
    <dgm:pt modelId="{6F294D84-CEDC-B247-B8B0-836019B74462}" type="pres">
      <dgm:prSet presAssocID="{10F1936D-D0C4-1449-A4F4-E18A8864591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FA0EFFA-F8FE-9F45-A785-6DC99C0D8E69}" type="pres">
      <dgm:prSet presAssocID="{10F1936D-D0C4-1449-A4F4-E18A88645912}" presName="accent_4" presStyleCnt="0"/>
      <dgm:spPr/>
    </dgm:pt>
    <dgm:pt modelId="{4B343552-E7C4-F04D-B4CD-8C5F99BF7328}" type="pres">
      <dgm:prSet presAssocID="{10F1936D-D0C4-1449-A4F4-E18A88645912}" presName="accentRepeatNode" presStyleLbl="solidFgAcc1" presStyleIdx="3" presStyleCnt="4"/>
      <dgm:spPr/>
    </dgm:pt>
  </dgm:ptLst>
  <dgm:cxnLst>
    <dgm:cxn modelId="{8C76AC66-822A-8F46-9F42-630683BECC33}" srcId="{DC709419-7254-8D42-A9BD-571BB7472E2E}" destId="{6C2E815E-BAB8-0D40-8809-343C261DF677}" srcOrd="2" destOrd="0" parTransId="{C3F9D474-F4A3-704F-B3F5-FC1BD3822DEF}" sibTransId="{674FC167-9CE5-6545-B3D1-DD0ED5ED4B36}"/>
    <dgm:cxn modelId="{6CA9B733-73AC-8B4A-A14A-1EA57FBFD783}" type="presOf" srcId="{1E1E6B14-0BD8-B24D-ACFB-10744A0F0BDF}" destId="{1EA4EAE5-A781-604A-8D0F-48831B52A13E}" srcOrd="0" destOrd="0" presId="urn:microsoft.com/office/officeart/2008/layout/VerticalCurvedList"/>
    <dgm:cxn modelId="{ABF5413F-ADAE-8F4A-BFDA-930592FDB622}" srcId="{DC709419-7254-8D42-A9BD-571BB7472E2E}" destId="{10F1936D-D0C4-1449-A4F4-E18A88645912}" srcOrd="3" destOrd="0" parTransId="{FBAA97CC-923D-8C4C-9DEE-A06473BDB2F4}" sibTransId="{702F57DC-3B95-9D4F-9684-78CB8AAF6AB4}"/>
    <dgm:cxn modelId="{E674E963-7FE3-E143-94F0-50FC604C01A3}" type="presOf" srcId="{6C2E815E-BAB8-0D40-8809-343C261DF677}" destId="{C7919144-BF11-7243-8CCE-6019077EED1F}" srcOrd="0" destOrd="0" presId="urn:microsoft.com/office/officeart/2008/layout/VerticalCurvedList"/>
    <dgm:cxn modelId="{0BC57853-002B-7040-A482-76883D638A5A}" type="presOf" srcId="{10F1936D-D0C4-1449-A4F4-E18A88645912}" destId="{6F294D84-CEDC-B247-B8B0-836019B74462}" srcOrd="0" destOrd="0" presId="urn:microsoft.com/office/officeart/2008/layout/VerticalCurvedList"/>
    <dgm:cxn modelId="{57E0B0E1-EC18-904A-B393-5505CAD07643}" srcId="{DC709419-7254-8D42-A9BD-571BB7472E2E}" destId="{8463D30C-408F-F846-9FA0-72FFE676B6F8}" srcOrd="1" destOrd="0" parTransId="{41FDE21F-4314-8845-85A7-F0A83C36A221}" sibTransId="{16EC2255-6EAA-9047-89F0-258E984720FD}"/>
    <dgm:cxn modelId="{4742CD66-34DD-3F4E-B54F-83BE846EDBB7}" type="presOf" srcId="{8463D30C-408F-F846-9FA0-72FFE676B6F8}" destId="{144C6FC2-B725-584B-8285-4A5F9F30B5AD}" srcOrd="0" destOrd="0" presId="urn:microsoft.com/office/officeart/2008/layout/VerticalCurvedList"/>
    <dgm:cxn modelId="{DEEC39FB-A80E-D440-8753-499510ED8780}" type="presOf" srcId="{DC709419-7254-8D42-A9BD-571BB7472E2E}" destId="{F509D596-DEA9-D541-81A4-8C5CF1E0243F}" srcOrd="0" destOrd="0" presId="urn:microsoft.com/office/officeart/2008/layout/VerticalCurvedList"/>
    <dgm:cxn modelId="{3645F2F6-4FD8-E746-82A8-DFB8FAB019DB}" srcId="{DC709419-7254-8D42-A9BD-571BB7472E2E}" destId="{1E1E6B14-0BD8-B24D-ACFB-10744A0F0BDF}" srcOrd="0" destOrd="0" parTransId="{0A2CC81A-80A5-4B45-88E6-F111563F5E41}" sibTransId="{97DDE663-1B8A-8E4F-A402-F2B115546ADB}"/>
    <dgm:cxn modelId="{A5FFCF14-4687-9A46-AB72-5E873E25EFD6}" type="presOf" srcId="{97DDE663-1B8A-8E4F-A402-F2B115546ADB}" destId="{9DE093ED-615C-AB48-B409-137CEB3563EA}" srcOrd="0" destOrd="0" presId="urn:microsoft.com/office/officeart/2008/layout/VerticalCurvedList"/>
    <dgm:cxn modelId="{B58BBB48-E8D4-774C-8286-306BDD28D95E}" type="presParOf" srcId="{F509D596-DEA9-D541-81A4-8C5CF1E0243F}" destId="{230E7F70-F786-F34B-9AE8-107B34C69478}" srcOrd="0" destOrd="0" presId="urn:microsoft.com/office/officeart/2008/layout/VerticalCurvedList"/>
    <dgm:cxn modelId="{2014EE95-EA2E-C641-9A78-B497B7C3F0FA}" type="presParOf" srcId="{230E7F70-F786-F34B-9AE8-107B34C69478}" destId="{15547819-70DA-D14E-86B9-F3E95AD74FE2}" srcOrd="0" destOrd="0" presId="urn:microsoft.com/office/officeart/2008/layout/VerticalCurvedList"/>
    <dgm:cxn modelId="{86C1D0B3-53FA-6046-BD14-5FDA8A919B5C}" type="presParOf" srcId="{15547819-70DA-D14E-86B9-F3E95AD74FE2}" destId="{191D2E1B-E52C-5E4F-A193-78EC4C232E77}" srcOrd="0" destOrd="0" presId="urn:microsoft.com/office/officeart/2008/layout/VerticalCurvedList"/>
    <dgm:cxn modelId="{27C17307-A053-9A43-91F7-8108EE86F2D0}" type="presParOf" srcId="{15547819-70DA-D14E-86B9-F3E95AD74FE2}" destId="{9DE093ED-615C-AB48-B409-137CEB3563EA}" srcOrd="1" destOrd="0" presId="urn:microsoft.com/office/officeart/2008/layout/VerticalCurvedList"/>
    <dgm:cxn modelId="{977C8B8D-75C0-FF46-969F-89E399A6927A}" type="presParOf" srcId="{15547819-70DA-D14E-86B9-F3E95AD74FE2}" destId="{D21651F8-4202-8B4F-9C8B-E14429E403BF}" srcOrd="2" destOrd="0" presId="urn:microsoft.com/office/officeart/2008/layout/VerticalCurvedList"/>
    <dgm:cxn modelId="{8F9ACB13-EFB8-EC4F-AD1D-4454A09D7394}" type="presParOf" srcId="{15547819-70DA-D14E-86B9-F3E95AD74FE2}" destId="{64E3B310-5615-A24D-B190-07DEB368A3AF}" srcOrd="3" destOrd="0" presId="urn:microsoft.com/office/officeart/2008/layout/VerticalCurvedList"/>
    <dgm:cxn modelId="{21AA65DC-C3F7-B148-98FF-4AF898FBB06A}" type="presParOf" srcId="{230E7F70-F786-F34B-9AE8-107B34C69478}" destId="{1EA4EAE5-A781-604A-8D0F-48831B52A13E}" srcOrd="1" destOrd="0" presId="urn:microsoft.com/office/officeart/2008/layout/VerticalCurvedList"/>
    <dgm:cxn modelId="{E9E2B317-15E5-D148-8C5F-507037908C0E}" type="presParOf" srcId="{230E7F70-F786-F34B-9AE8-107B34C69478}" destId="{F75FBB8D-B0FA-6546-B153-00E72815E3F2}" srcOrd="2" destOrd="0" presId="urn:microsoft.com/office/officeart/2008/layout/VerticalCurvedList"/>
    <dgm:cxn modelId="{5F36A0D9-7E47-F943-91A3-F73D6A5B090C}" type="presParOf" srcId="{F75FBB8D-B0FA-6546-B153-00E72815E3F2}" destId="{C02FFA3C-D610-0E49-8E74-93DAD8C3706F}" srcOrd="0" destOrd="0" presId="urn:microsoft.com/office/officeart/2008/layout/VerticalCurvedList"/>
    <dgm:cxn modelId="{CA341662-8E3E-294A-AB58-499E163DBB45}" type="presParOf" srcId="{230E7F70-F786-F34B-9AE8-107B34C69478}" destId="{144C6FC2-B725-584B-8285-4A5F9F30B5AD}" srcOrd="3" destOrd="0" presId="urn:microsoft.com/office/officeart/2008/layout/VerticalCurvedList"/>
    <dgm:cxn modelId="{0FA27C9C-6F23-3B42-955D-B73A421AD227}" type="presParOf" srcId="{230E7F70-F786-F34B-9AE8-107B34C69478}" destId="{B2DD92D3-FE66-D14A-85CE-1212C586725B}" srcOrd="4" destOrd="0" presId="urn:microsoft.com/office/officeart/2008/layout/VerticalCurvedList"/>
    <dgm:cxn modelId="{EC416863-3039-824B-A1F3-3DF0BE08E7C0}" type="presParOf" srcId="{B2DD92D3-FE66-D14A-85CE-1212C586725B}" destId="{DCAC372F-91A8-F447-BB72-41519561312F}" srcOrd="0" destOrd="0" presId="urn:microsoft.com/office/officeart/2008/layout/VerticalCurvedList"/>
    <dgm:cxn modelId="{1DE356F8-59C2-FC4B-9354-104A3967A5F0}" type="presParOf" srcId="{230E7F70-F786-F34B-9AE8-107B34C69478}" destId="{C7919144-BF11-7243-8CCE-6019077EED1F}" srcOrd="5" destOrd="0" presId="urn:microsoft.com/office/officeart/2008/layout/VerticalCurvedList"/>
    <dgm:cxn modelId="{A2081806-D1E3-D243-AEE4-4AA5A38CBA12}" type="presParOf" srcId="{230E7F70-F786-F34B-9AE8-107B34C69478}" destId="{42125B07-ED19-BF46-BAD1-C5ADD01469BF}" srcOrd="6" destOrd="0" presId="urn:microsoft.com/office/officeart/2008/layout/VerticalCurvedList"/>
    <dgm:cxn modelId="{E42AE55D-06DB-BB4B-952C-0244A86A2C06}" type="presParOf" srcId="{42125B07-ED19-BF46-BAD1-C5ADD01469BF}" destId="{0FFFA7BA-8B65-6E49-8186-E1364CE90DE0}" srcOrd="0" destOrd="0" presId="urn:microsoft.com/office/officeart/2008/layout/VerticalCurvedList"/>
    <dgm:cxn modelId="{AE407B0B-FD67-3C42-9B90-945CA975B835}" type="presParOf" srcId="{230E7F70-F786-F34B-9AE8-107B34C69478}" destId="{6F294D84-CEDC-B247-B8B0-836019B74462}" srcOrd="7" destOrd="0" presId="urn:microsoft.com/office/officeart/2008/layout/VerticalCurvedList"/>
    <dgm:cxn modelId="{869A6A5A-5B2E-1C49-98D5-A262662BA556}" type="presParOf" srcId="{230E7F70-F786-F34B-9AE8-107B34C69478}" destId="{CFA0EFFA-F8FE-9F45-A785-6DC99C0D8E69}" srcOrd="8" destOrd="0" presId="urn:microsoft.com/office/officeart/2008/layout/VerticalCurvedList"/>
    <dgm:cxn modelId="{D81A2063-B51C-0546-AB59-A66F4CC118FD}" type="presParOf" srcId="{CFA0EFFA-F8FE-9F45-A785-6DC99C0D8E69}" destId="{4B343552-E7C4-F04D-B4CD-8C5F99BF732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B7E573-8A8E-5240-9384-08658482B4AD}" type="doc">
      <dgm:prSet loTypeId="urn:microsoft.com/office/officeart/2005/8/layout/radial6" loCatId="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60C3751C-BA19-FB43-9870-595EF9362842}">
      <dgm:prSet phldrT="[Texto]"/>
      <dgm:spPr/>
      <dgm:t>
        <a:bodyPr/>
        <a:lstStyle/>
        <a:p>
          <a:r>
            <a:rPr lang="es-ES" b="1" dirty="0"/>
            <a:t>Infección</a:t>
          </a:r>
        </a:p>
      </dgm:t>
    </dgm:pt>
    <dgm:pt modelId="{268A0346-6BA0-BB44-8422-528539E41121}" type="parTrans" cxnId="{2BED540F-8776-3A44-89B4-BAAE623EB2FB}">
      <dgm:prSet/>
      <dgm:spPr/>
      <dgm:t>
        <a:bodyPr/>
        <a:lstStyle/>
        <a:p>
          <a:endParaRPr lang="es-ES" b="1"/>
        </a:p>
      </dgm:t>
    </dgm:pt>
    <dgm:pt modelId="{31A8CDF5-8E8E-F74A-93C4-0494A0ACC984}" type="sibTrans" cxnId="{2BED540F-8776-3A44-89B4-BAAE623EB2FB}">
      <dgm:prSet/>
      <dgm:spPr/>
      <dgm:t>
        <a:bodyPr/>
        <a:lstStyle/>
        <a:p>
          <a:endParaRPr lang="es-ES" b="1"/>
        </a:p>
      </dgm:t>
    </dgm:pt>
    <dgm:pt modelId="{5F0D2A87-827D-D648-A16C-516519BA739E}">
      <dgm:prSet phldrT="[Texto]"/>
      <dgm:spPr/>
      <dgm:t>
        <a:bodyPr/>
        <a:lstStyle/>
        <a:p>
          <a:r>
            <a:rPr lang="es-ES" b="1" dirty="0"/>
            <a:t>Tormenta de Citoquinas</a:t>
          </a:r>
        </a:p>
      </dgm:t>
    </dgm:pt>
    <dgm:pt modelId="{97164B8A-AD26-034E-B493-4B0DBE001A49}" type="parTrans" cxnId="{0FD73F10-90AB-F84E-9A6A-FFA457E0AB97}">
      <dgm:prSet/>
      <dgm:spPr/>
      <dgm:t>
        <a:bodyPr/>
        <a:lstStyle/>
        <a:p>
          <a:endParaRPr lang="es-ES" b="1"/>
        </a:p>
      </dgm:t>
    </dgm:pt>
    <dgm:pt modelId="{F589A8AC-94C6-3B42-A4BF-D1A29A77C290}" type="sibTrans" cxnId="{0FD73F10-90AB-F84E-9A6A-FFA457E0AB97}">
      <dgm:prSet/>
      <dgm:spPr/>
      <dgm:t>
        <a:bodyPr/>
        <a:lstStyle/>
        <a:p>
          <a:endParaRPr lang="es-ES" b="1"/>
        </a:p>
      </dgm:t>
    </dgm:pt>
    <dgm:pt modelId="{FCD9CFB4-D080-A244-9A95-936B29C9C05E}">
      <dgm:prSet phldrT="[Texto]"/>
      <dgm:spPr/>
      <dgm:t>
        <a:bodyPr/>
        <a:lstStyle/>
        <a:p>
          <a:r>
            <a:rPr lang="es-ES" b="1" dirty="0"/>
            <a:t>Inflamación</a:t>
          </a:r>
        </a:p>
      </dgm:t>
    </dgm:pt>
    <dgm:pt modelId="{6B2721B2-7640-DD42-8315-3ECBB6A13ED7}" type="parTrans" cxnId="{3BC2FABB-8F52-4745-976C-36FAF7108D8F}">
      <dgm:prSet/>
      <dgm:spPr/>
      <dgm:t>
        <a:bodyPr/>
        <a:lstStyle/>
        <a:p>
          <a:endParaRPr lang="es-ES" b="1"/>
        </a:p>
      </dgm:t>
    </dgm:pt>
    <dgm:pt modelId="{A2B935BC-DAA1-0246-9669-F8D0102B71AC}" type="sibTrans" cxnId="{3BC2FABB-8F52-4745-976C-36FAF7108D8F}">
      <dgm:prSet/>
      <dgm:spPr/>
      <dgm:t>
        <a:bodyPr/>
        <a:lstStyle/>
        <a:p>
          <a:endParaRPr lang="es-ES" b="1"/>
        </a:p>
      </dgm:t>
    </dgm:pt>
    <dgm:pt modelId="{1A66F53E-C803-0148-9B5B-F0CE42564389}">
      <dgm:prSet phldrT="[Texto]" custT="1"/>
      <dgm:spPr/>
      <dgm:t>
        <a:bodyPr/>
        <a:lstStyle/>
        <a:p>
          <a:r>
            <a:rPr lang="es-ES" sz="1400" b="1" dirty="0">
              <a:solidFill>
                <a:schemeClr val="bg1"/>
              </a:solidFill>
            </a:rPr>
            <a:t>Activación Endotelial</a:t>
          </a:r>
        </a:p>
      </dgm:t>
    </dgm:pt>
    <dgm:pt modelId="{464A624C-6DB2-CD4A-A42B-855D659C4AB9}" type="parTrans" cxnId="{71BA5F52-52DE-2F4C-8F12-E7D546AB6279}">
      <dgm:prSet/>
      <dgm:spPr/>
      <dgm:t>
        <a:bodyPr/>
        <a:lstStyle/>
        <a:p>
          <a:endParaRPr lang="es-ES" b="1"/>
        </a:p>
      </dgm:t>
    </dgm:pt>
    <dgm:pt modelId="{2B29EFBD-8B53-2544-8502-3AE83B9F63E8}" type="sibTrans" cxnId="{71BA5F52-52DE-2F4C-8F12-E7D546AB6279}">
      <dgm:prSet/>
      <dgm:spPr/>
      <dgm:t>
        <a:bodyPr/>
        <a:lstStyle/>
        <a:p>
          <a:endParaRPr lang="es-ES" b="1"/>
        </a:p>
      </dgm:t>
    </dgm:pt>
    <dgm:pt modelId="{EA74433D-F8F9-9249-903A-65850B8FD004}">
      <dgm:prSet phldrT="[Texto]"/>
      <dgm:spPr/>
      <dgm:t>
        <a:bodyPr/>
        <a:lstStyle/>
        <a:p>
          <a:r>
            <a:rPr lang="es-ES" b="1" dirty="0">
              <a:solidFill>
                <a:schemeClr val="bg1"/>
              </a:solidFill>
            </a:rPr>
            <a:t>Coagulación</a:t>
          </a:r>
        </a:p>
      </dgm:t>
    </dgm:pt>
    <dgm:pt modelId="{AAAB3658-4B39-9741-BB07-3FDB98C40C1A}" type="parTrans" cxnId="{8921546A-5EF4-6643-9818-8EDA73AAA929}">
      <dgm:prSet/>
      <dgm:spPr/>
      <dgm:t>
        <a:bodyPr/>
        <a:lstStyle/>
        <a:p>
          <a:endParaRPr lang="es-ES" b="1"/>
        </a:p>
      </dgm:t>
    </dgm:pt>
    <dgm:pt modelId="{7F1243CB-0D1A-2540-B7A6-2B23476B2814}" type="sibTrans" cxnId="{8921546A-5EF4-6643-9818-8EDA73AAA929}">
      <dgm:prSet/>
      <dgm:spPr/>
      <dgm:t>
        <a:bodyPr/>
        <a:lstStyle/>
        <a:p>
          <a:endParaRPr lang="es-ES" b="1"/>
        </a:p>
      </dgm:t>
    </dgm:pt>
    <dgm:pt modelId="{85C32EDA-C05E-4542-8A9D-D87DD5AD8AEC}" type="pres">
      <dgm:prSet presAssocID="{4FB7E573-8A8E-5240-9384-08658482B4A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AC3AB1D-9191-514A-A5C0-654E245246DA}" type="pres">
      <dgm:prSet presAssocID="{60C3751C-BA19-FB43-9870-595EF9362842}" presName="centerShape" presStyleLbl="node0" presStyleIdx="0" presStyleCnt="1"/>
      <dgm:spPr/>
      <dgm:t>
        <a:bodyPr/>
        <a:lstStyle/>
        <a:p>
          <a:endParaRPr lang="es-MX"/>
        </a:p>
      </dgm:t>
    </dgm:pt>
    <dgm:pt modelId="{ADF9BCEF-2963-954B-AE65-44543E905A91}" type="pres">
      <dgm:prSet presAssocID="{5F0D2A87-827D-D648-A16C-516519BA739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4F1E2BB-CBEE-B84D-9C95-25BF4B8292A9}" type="pres">
      <dgm:prSet presAssocID="{5F0D2A87-827D-D648-A16C-516519BA739E}" presName="dummy" presStyleCnt="0"/>
      <dgm:spPr/>
    </dgm:pt>
    <dgm:pt modelId="{49B8C4D2-986F-994C-969F-37F9893A4356}" type="pres">
      <dgm:prSet presAssocID="{F589A8AC-94C6-3B42-A4BF-D1A29A77C290}" presName="sibTrans" presStyleLbl="sibTrans2D1" presStyleIdx="0" presStyleCnt="4"/>
      <dgm:spPr/>
      <dgm:t>
        <a:bodyPr/>
        <a:lstStyle/>
        <a:p>
          <a:endParaRPr lang="es-MX"/>
        </a:p>
      </dgm:t>
    </dgm:pt>
    <dgm:pt modelId="{B590604B-6516-234F-A160-4DCDA6354744}" type="pres">
      <dgm:prSet presAssocID="{FCD9CFB4-D080-A244-9A95-936B29C9C05E}" presName="node" presStyleLbl="node1" presStyleIdx="1" presStyleCnt="4" custScaleX="12370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1D6990F-C55C-354C-92B4-CDFEAEEE4F16}" type="pres">
      <dgm:prSet presAssocID="{FCD9CFB4-D080-A244-9A95-936B29C9C05E}" presName="dummy" presStyleCnt="0"/>
      <dgm:spPr/>
    </dgm:pt>
    <dgm:pt modelId="{37E0C18F-EA3B-304B-8E51-F32C9CFEF649}" type="pres">
      <dgm:prSet presAssocID="{A2B935BC-DAA1-0246-9669-F8D0102B71AC}" presName="sibTrans" presStyleLbl="sibTrans2D1" presStyleIdx="1" presStyleCnt="4"/>
      <dgm:spPr/>
      <dgm:t>
        <a:bodyPr/>
        <a:lstStyle/>
        <a:p>
          <a:endParaRPr lang="es-MX"/>
        </a:p>
      </dgm:t>
    </dgm:pt>
    <dgm:pt modelId="{6A5ADB8C-97EA-4946-BB24-015A9AB0F61F}" type="pres">
      <dgm:prSet presAssocID="{1A66F53E-C803-0148-9B5B-F0CE42564389}" presName="node" presStyleLbl="node1" presStyleIdx="2" presStyleCnt="4" custScaleX="11428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4BF48FB-D748-2044-B2B7-510D19AD95BE}" type="pres">
      <dgm:prSet presAssocID="{1A66F53E-C803-0148-9B5B-F0CE42564389}" presName="dummy" presStyleCnt="0"/>
      <dgm:spPr/>
    </dgm:pt>
    <dgm:pt modelId="{5E7E93EE-6B9D-C048-82DD-71E4D2DE15A8}" type="pres">
      <dgm:prSet presAssocID="{2B29EFBD-8B53-2544-8502-3AE83B9F63E8}" presName="sibTrans" presStyleLbl="sibTrans2D1" presStyleIdx="2" presStyleCnt="4"/>
      <dgm:spPr/>
      <dgm:t>
        <a:bodyPr/>
        <a:lstStyle/>
        <a:p>
          <a:endParaRPr lang="es-MX"/>
        </a:p>
      </dgm:t>
    </dgm:pt>
    <dgm:pt modelId="{CBEDA8D0-6686-6042-86C1-D593D6C286E0}" type="pres">
      <dgm:prSet presAssocID="{EA74433D-F8F9-9249-903A-65850B8FD004}" presName="node" presStyleLbl="node1" presStyleIdx="3" presStyleCnt="4" custScaleX="1205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8CCDD8-EF09-B147-B295-E251F42B78C1}" type="pres">
      <dgm:prSet presAssocID="{EA74433D-F8F9-9249-903A-65850B8FD004}" presName="dummy" presStyleCnt="0"/>
      <dgm:spPr/>
    </dgm:pt>
    <dgm:pt modelId="{A0BBB946-3252-BC4A-A81B-EE4F320FA821}" type="pres">
      <dgm:prSet presAssocID="{7F1243CB-0D1A-2540-B7A6-2B23476B2814}" presName="sibTrans" presStyleLbl="sibTrans2D1" presStyleIdx="3" presStyleCnt="4"/>
      <dgm:spPr/>
      <dgm:t>
        <a:bodyPr/>
        <a:lstStyle/>
        <a:p>
          <a:endParaRPr lang="es-MX"/>
        </a:p>
      </dgm:t>
    </dgm:pt>
  </dgm:ptLst>
  <dgm:cxnLst>
    <dgm:cxn modelId="{BF0980DD-F3D2-FF48-AB66-129036E2A0AF}" type="presOf" srcId="{A2B935BC-DAA1-0246-9669-F8D0102B71AC}" destId="{37E0C18F-EA3B-304B-8E51-F32C9CFEF649}" srcOrd="0" destOrd="0" presId="urn:microsoft.com/office/officeart/2005/8/layout/radial6"/>
    <dgm:cxn modelId="{3BC2FABB-8F52-4745-976C-36FAF7108D8F}" srcId="{60C3751C-BA19-FB43-9870-595EF9362842}" destId="{FCD9CFB4-D080-A244-9A95-936B29C9C05E}" srcOrd="1" destOrd="0" parTransId="{6B2721B2-7640-DD42-8315-3ECBB6A13ED7}" sibTransId="{A2B935BC-DAA1-0246-9669-F8D0102B71AC}"/>
    <dgm:cxn modelId="{3DE690DC-8591-C543-992E-21899AD227E9}" type="presOf" srcId="{EA74433D-F8F9-9249-903A-65850B8FD004}" destId="{CBEDA8D0-6686-6042-86C1-D593D6C286E0}" srcOrd="0" destOrd="0" presId="urn:microsoft.com/office/officeart/2005/8/layout/radial6"/>
    <dgm:cxn modelId="{6643EE42-DFB9-2848-9DD7-FF10B3685655}" type="presOf" srcId="{F589A8AC-94C6-3B42-A4BF-D1A29A77C290}" destId="{49B8C4D2-986F-994C-969F-37F9893A4356}" srcOrd="0" destOrd="0" presId="urn:microsoft.com/office/officeart/2005/8/layout/radial6"/>
    <dgm:cxn modelId="{55A853FF-3D7F-A14C-8242-86379CD9DA29}" type="presOf" srcId="{1A66F53E-C803-0148-9B5B-F0CE42564389}" destId="{6A5ADB8C-97EA-4946-BB24-015A9AB0F61F}" srcOrd="0" destOrd="0" presId="urn:microsoft.com/office/officeart/2005/8/layout/radial6"/>
    <dgm:cxn modelId="{E94A43F0-D0A8-AF44-8AA4-BA9D2C502905}" type="presOf" srcId="{FCD9CFB4-D080-A244-9A95-936B29C9C05E}" destId="{B590604B-6516-234F-A160-4DCDA6354744}" srcOrd="0" destOrd="0" presId="urn:microsoft.com/office/officeart/2005/8/layout/radial6"/>
    <dgm:cxn modelId="{71BA5F52-52DE-2F4C-8F12-E7D546AB6279}" srcId="{60C3751C-BA19-FB43-9870-595EF9362842}" destId="{1A66F53E-C803-0148-9B5B-F0CE42564389}" srcOrd="2" destOrd="0" parTransId="{464A624C-6DB2-CD4A-A42B-855D659C4AB9}" sibTransId="{2B29EFBD-8B53-2544-8502-3AE83B9F63E8}"/>
    <dgm:cxn modelId="{67293162-4540-8846-A52E-3540037850A5}" type="presOf" srcId="{4FB7E573-8A8E-5240-9384-08658482B4AD}" destId="{85C32EDA-C05E-4542-8A9D-D87DD5AD8AEC}" srcOrd="0" destOrd="0" presId="urn:microsoft.com/office/officeart/2005/8/layout/radial6"/>
    <dgm:cxn modelId="{1A5C5B02-8B9A-0547-8038-AD33AF79271E}" type="presOf" srcId="{60C3751C-BA19-FB43-9870-595EF9362842}" destId="{7AC3AB1D-9191-514A-A5C0-654E245246DA}" srcOrd="0" destOrd="0" presId="urn:microsoft.com/office/officeart/2005/8/layout/radial6"/>
    <dgm:cxn modelId="{9A6416FC-18D8-7245-BFC3-FBA99E81C989}" type="presOf" srcId="{7F1243CB-0D1A-2540-B7A6-2B23476B2814}" destId="{A0BBB946-3252-BC4A-A81B-EE4F320FA821}" srcOrd="0" destOrd="0" presId="urn:microsoft.com/office/officeart/2005/8/layout/radial6"/>
    <dgm:cxn modelId="{2BED540F-8776-3A44-89B4-BAAE623EB2FB}" srcId="{4FB7E573-8A8E-5240-9384-08658482B4AD}" destId="{60C3751C-BA19-FB43-9870-595EF9362842}" srcOrd="0" destOrd="0" parTransId="{268A0346-6BA0-BB44-8422-528539E41121}" sibTransId="{31A8CDF5-8E8E-F74A-93C4-0494A0ACC984}"/>
    <dgm:cxn modelId="{8921546A-5EF4-6643-9818-8EDA73AAA929}" srcId="{60C3751C-BA19-FB43-9870-595EF9362842}" destId="{EA74433D-F8F9-9249-903A-65850B8FD004}" srcOrd="3" destOrd="0" parTransId="{AAAB3658-4B39-9741-BB07-3FDB98C40C1A}" sibTransId="{7F1243CB-0D1A-2540-B7A6-2B23476B2814}"/>
    <dgm:cxn modelId="{55381746-4E53-A14C-83D9-059894F060B2}" type="presOf" srcId="{2B29EFBD-8B53-2544-8502-3AE83B9F63E8}" destId="{5E7E93EE-6B9D-C048-82DD-71E4D2DE15A8}" srcOrd="0" destOrd="0" presId="urn:microsoft.com/office/officeart/2005/8/layout/radial6"/>
    <dgm:cxn modelId="{0FD73F10-90AB-F84E-9A6A-FFA457E0AB97}" srcId="{60C3751C-BA19-FB43-9870-595EF9362842}" destId="{5F0D2A87-827D-D648-A16C-516519BA739E}" srcOrd="0" destOrd="0" parTransId="{97164B8A-AD26-034E-B493-4B0DBE001A49}" sibTransId="{F589A8AC-94C6-3B42-A4BF-D1A29A77C290}"/>
    <dgm:cxn modelId="{D1478137-C5DF-3040-913E-08D473D911FD}" type="presOf" srcId="{5F0D2A87-827D-D648-A16C-516519BA739E}" destId="{ADF9BCEF-2963-954B-AE65-44543E905A91}" srcOrd="0" destOrd="0" presId="urn:microsoft.com/office/officeart/2005/8/layout/radial6"/>
    <dgm:cxn modelId="{B9F277B9-C8AA-CE47-9DE6-1520E3930A96}" type="presParOf" srcId="{85C32EDA-C05E-4542-8A9D-D87DD5AD8AEC}" destId="{7AC3AB1D-9191-514A-A5C0-654E245246DA}" srcOrd="0" destOrd="0" presId="urn:microsoft.com/office/officeart/2005/8/layout/radial6"/>
    <dgm:cxn modelId="{E139FFDF-55F7-714F-B973-345349F0055B}" type="presParOf" srcId="{85C32EDA-C05E-4542-8A9D-D87DD5AD8AEC}" destId="{ADF9BCEF-2963-954B-AE65-44543E905A91}" srcOrd="1" destOrd="0" presId="urn:microsoft.com/office/officeart/2005/8/layout/radial6"/>
    <dgm:cxn modelId="{C6E74A2E-460D-E54E-AC77-1654EA13A4E9}" type="presParOf" srcId="{85C32EDA-C05E-4542-8A9D-D87DD5AD8AEC}" destId="{A4F1E2BB-CBEE-B84D-9C95-25BF4B8292A9}" srcOrd="2" destOrd="0" presId="urn:microsoft.com/office/officeart/2005/8/layout/radial6"/>
    <dgm:cxn modelId="{85E0B421-0A46-644F-9E87-972F98D00017}" type="presParOf" srcId="{85C32EDA-C05E-4542-8A9D-D87DD5AD8AEC}" destId="{49B8C4D2-986F-994C-969F-37F9893A4356}" srcOrd="3" destOrd="0" presId="urn:microsoft.com/office/officeart/2005/8/layout/radial6"/>
    <dgm:cxn modelId="{0D443289-36D3-2D4E-B263-0FCEDF41CCED}" type="presParOf" srcId="{85C32EDA-C05E-4542-8A9D-D87DD5AD8AEC}" destId="{B590604B-6516-234F-A160-4DCDA6354744}" srcOrd="4" destOrd="0" presId="urn:microsoft.com/office/officeart/2005/8/layout/radial6"/>
    <dgm:cxn modelId="{4DA2C48D-B6A4-9D4E-AD2E-93A15BDB11DD}" type="presParOf" srcId="{85C32EDA-C05E-4542-8A9D-D87DD5AD8AEC}" destId="{F1D6990F-C55C-354C-92B4-CDFEAEEE4F16}" srcOrd="5" destOrd="0" presId="urn:microsoft.com/office/officeart/2005/8/layout/radial6"/>
    <dgm:cxn modelId="{D9D8BAAD-E09B-0D4E-A2F6-D2168784ADB4}" type="presParOf" srcId="{85C32EDA-C05E-4542-8A9D-D87DD5AD8AEC}" destId="{37E0C18F-EA3B-304B-8E51-F32C9CFEF649}" srcOrd="6" destOrd="0" presId="urn:microsoft.com/office/officeart/2005/8/layout/radial6"/>
    <dgm:cxn modelId="{01E6AEE0-EB2D-7842-9C71-540ED4BDC7FD}" type="presParOf" srcId="{85C32EDA-C05E-4542-8A9D-D87DD5AD8AEC}" destId="{6A5ADB8C-97EA-4946-BB24-015A9AB0F61F}" srcOrd="7" destOrd="0" presId="urn:microsoft.com/office/officeart/2005/8/layout/radial6"/>
    <dgm:cxn modelId="{BD9EAD62-329F-F647-A53B-AE251024203F}" type="presParOf" srcId="{85C32EDA-C05E-4542-8A9D-D87DD5AD8AEC}" destId="{B4BF48FB-D748-2044-B2B7-510D19AD95BE}" srcOrd="8" destOrd="0" presId="urn:microsoft.com/office/officeart/2005/8/layout/radial6"/>
    <dgm:cxn modelId="{DD9DE3CD-B97C-4B42-AA54-79CA474821EF}" type="presParOf" srcId="{85C32EDA-C05E-4542-8A9D-D87DD5AD8AEC}" destId="{5E7E93EE-6B9D-C048-82DD-71E4D2DE15A8}" srcOrd="9" destOrd="0" presId="urn:microsoft.com/office/officeart/2005/8/layout/radial6"/>
    <dgm:cxn modelId="{500C39F6-7EE4-544C-8096-3EA01CFB2E4B}" type="presParOf" srcId="{85C32EDA-C05E-4542-8A9D-D87DD5AD8AEC}" destId="{CBEDA8D0-6686-6042-86C1-D593D6C286E0}" srcOrd="10" destOrd="0" presId="urn:microsoft.com/office/officeart/2005/8/layout/radial6"/>
    <dgm:cxn modelId="{2DCC59E6-F13E-7144-98A5-F8F871DDC4F4}" type="presParOf" srcId="{85C32EDA-C05E-4542-8A9D-D87DD5AD8AEC}" destId="{CA8CCDD8-EF09-B147-B295-E251F42B78C1}" srcOrd="11" destOrd="0" presId="urn:microsoft.com/office/officeart/2005/8/layout/radial6"/>
    <dgm:cxn modelId="{4A0F1759-D187-C842-9F0B-6B7F23197959}" type="presParOf" srcId="{85C32EDA-C05E-4542-8A9D-D87DD5AD8AEC}" destId="{A0BBB946-3252-BC4A-A81B-EE4F320FA82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8F9968-B783-6B4E-B5D3-0892F2AF0D8A}" type="doc">
      <dgm:prSet loTypeId="urn:microsoft.com/office/officeart/2005/8/layout/orgChart1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DBA4392-61B3-7A42-A822-B835574A2D6A}">
      <dgm:prSet phldrT="[Texto]"/>
      <dgm:spPr/>
      <dgm:t>
        <a:bodyPr/>
        <a:lstStyle/>
        <a:p>
          <a:r>
            <a:rPr lang="es-ES" dirty="0"/>
            <a:t>Embarazo</a:t>
          </a:r>
        </a:p>
      </dgm:t>
    </dgm:pt>
    <dgm:pt modelId="{F40E6262-392F-8841-BA79-DACF7DA134AA}" type="parTrans" cxnId="{4327B937-FF06-F54F-9BC2-DFA16F9FC455}">
      <dgm:prSet/>
      <dgm:spPr/>
      <dgm:t>
        <a:bodyPr/>
        <a:lstStyle/>
        <a:p>
          <a:endParaRPr lang="es-ES"/>
        </a:p>
      </dgm:t>
    </dgm:pt>
    <dgm:pt modelId="{C33D7F4B-5202-304D-B94E-5072A08DE5ED}" type="sibTrans" cxnId="{4327B937-FF06-F54F-9BC2-DFA16F9FC455}">
      <dgm:prSet/>
      <dgm:spPr/>
      <dgm:t>
        <a:bodyPr/>
        <a:lstStyle/>
        <a:p>
          <a:endParaRPr lang="es-ES"/>
        </a:p>
      </dgm:t>
    </dgm:pt>
    <dgm:pt modelId="{1192BECC-6515-AD4D-AE61-49763FF581BB}" type="asst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/>
            <a:t>Sistema de coagulación</a:t>
          </a:r>
        </a:p>
      </dgm:t>
    </dgm:pt>
    <dgm:pt modelId="{7B535FCF-2748-3449-B19D-928D716C9710}" type="parTrans" cxnId="{DE90105A-4913-E04A-BC01-EC5D0CE1B6D4}">
      <dgm:prSet/>
      <dgm:spPr/>
      <dgm:t>
        <a:bodyPr/>
        <a:lstStyle/>
        <a:p>
          <a:endParaRPr lang="es-ES"/>
        </a:p>
      </dgm:t>
    </dgm:pt>
    <dgm:pt modelId="{E5E9AE90-A4AC-5B43-A110-0364316C8E47}" type="sibTrans" cxnId="{DE90105A-4913-E04A-BC01-EC5D0CE1B6D4}">
      <dgm:prSet/>
      <dgm:spPr/>
      <dgm:t>
        <a:bodyPr/>
        <a:lstStyle/>
        <a:p>
          <a:endParaRPr lang="es-ES"/>
        </a:p>
      </dgm:t>
    </dgm:pt>
    <dgm:pt modelId="{24994695-AE86-9740-B002-A4EB7D88C924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1600" dirty="0"/>
            <a:t>Fibrinógeno, Factores VII, VIII y Von </a:t>
          </a:r>
          <a:r>
            <a:rPr lang="es-ES" sz="1600" dirty="0" err="1"/>
            <a:t>Willebrand</a:t>
          </a:r>
          <a:r>
            <a:rPr lang="es-ES" sz="1600" dirty="0"/>
            <a:t>, Complejo trombina- Antitrombina.</a:t>
          </a:r>
        </a:p>
        <a:p>
          <a:r>
            <a:rPr lang="es-ES" sz="1600" dirty="0"/>
            <a:t>Proteína C y S</a:t>
          </a:r>
        </a:p>
      </dgm:t>
    </dgm:pt>
    <dgm:pt modelId="{2B537E99-B387-A140-A272-E0E6C9A2E71B}" type="parTrans" cxnId="{C205215F-A89F-A644-A32F-780332793F4C}">
      <dgm:prSet/>
      <dgm:spPr/>
      <dgm:t>
        <a:bodyPr/>
        <a:lstStyle/>
        <a:p>
          <a:endParaRPr lang="es-ES"/>
        </a:p>
      </dgm:t>
    </dgm:pt>
    <dgm:pt modelId="{24C60531-3100-484A-9E73-529BD2667180}" type="sibTrans" cxnId="{C205215F-A89F-A644-A32F-780332793F4C}">
      <dgm:prSet/>
      <dgm:spPr/>
      <dgm:t>
        <a:bodyPr/>
        <a:lstStyle/>
        <a:p>
          <a:endParaRPr lang="es-ES"/>
        </a:p>
      </dgm:t>
    </dgm:pt>
    <dgm:pt modelId="{9EEC1794-DB8C-E741-8EC7-0C53EF987E40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/>
            <a:t>Agregación plaquetaria y </a:t>
          </a:r>
          <a:r>
            <a:rPr lang="es-ES" dirty="0" err="1"/>
            <a:t>Prostaciclina</a:t>
          </a:r>
          <a:r>
            <a:rPr lang="es-ES" dirty="0"/>
            <a:t>.</a:t>
          </a:r>
        </a:p>
        <a:p>
          <a:r>
            <a:rPr lang="es-ES" dirty="0" err="1"/>
            <a:t>Adenilatociclasa</a:t>
          </a:r>
          <a:r>
            <a:rPr lang="es-ES" dirty="0"/>
            <a:t> y </a:t>
          </a:r>
          <a:r>
            <a:rPr lang="es-ES" dirty="0" err="1"/>
            <a:t>AMPc</a:t>
          </a:r>
          <a:endParaRPr lang="es-ES" dirty="0"/>
        </a:p>
      </dgm:t>
    </dgm:pt>
    <dgm:pt modelId="{0372F410-3C4A-4D42-B006-B8183AEE0633}" type="parTrans" cxnId="{0E476281-3451-5249-8127-4945F2D363E7}">
      <dgm:prSet/>
      <dgm:spPr/>
      <dgm:t>
        <a:bodyPr/>
        <a:lstStyle/>
        <a:p>
          <a:endParaRPr lang="es-ES"/>
        </a:p>
      </dgm:t>
    </dgm:pt>
    <dgm:pt modelId="{9B090970-77B8-034E-BDC6-BCDA5017098D}" type="sibTrans" cxnId="{0E476281-3451-5249-8127-4945F2D363E7}">
      <dgm:prSet/>
      <dgm:spPr/>
      <dgm:t>
        <a:bodyPr/>
        <a:lstStyle/>
        <a:p>
          <a:endParaRPr lang="es-ES"/>
        </a:p>
      </dgm:t>
    </dgm:pt>
    <dgm:pt modelId="{E4EACF7D-347A-3148-8BE5-A18692021EA5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/>
            <a:t>Inhibidor del activador del </a:t>
          </a:r>
          <a:r>
            <a:rPr lang="es-ES" dirty="0" err="1"/>
            <a:t>plasminógeno</a:t>
          </a:r>
          <a:r>
            <a:rPr lang="es-ES" dirty="0"/>
            <a:t> tisular.</a:t>
          </a:r>
        </a:p>
        <a:p>
          <a:endParaRPr lang="es-ES" dirty="0"/>
        </a:p>
      </dgm:t>
    </dgm:pt>
    <dgm:pt modelId="{6F2D41E2-8CAD-E442-8664-87F10BE17DA7}" type="parTrans" cxnId="{52686D85-25A2-0942-9BA6-0BC0738618AE}">
      <dgm:prSet/>
      <dgm:spPr/>
      <dgm:t>
        <a:bodyPr/>
        <a:lstStyle/>
        <a:p>
          <a:endParaRPr lang="es-ES"/>
        </a:p>
      </dgm:t>
    </dgm:pt>
    <dgm:pt modelId="{FDC72FE6-4605-A743-A349-E58F5901ECF6}" type="sibTrans" cxnId="{52686D85-25A2-0942-9BA6-0BC0738618AE}">
      <dgm:prSet/>
      <dgm:spPr/>
      <dgm:t>
        <a:bodyPr/>
        <a:lstStyle/>
        <a:p>
          <a:endParaRPr lang="es-ES"/>
        </a:p>
      </dgm:t>
    </dgm:pt>
    <dgm:pt modelId="{1DCF4718-137E-DE43-80DC-C71E83CEA027}" type="pres">
      <dgm:prSet presAssocID="{718F9968-B783-6B4E-B5D3-0892F2AF0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7A6FF94D-DF16-A442-9DF2-3996B753DCD1}" type="pres">
      <dgm:prSet presAssocID="{9DBA4392-61B3-7A42-A822-B835574A2D6A}" presName="hierRoot1" presStyleCnt="0">
        <dgm:presLayoutVars>
          <dgm:hierBranch val="init"/>
        </dgm:presLayoutVars>
      </dgm:prSet>
      <dgm:spPr/>
    </dgm:pt>
    <dgm:pt modelId="{73694A3B-5815-AE47-BA18-24AC5D57127E}" type="pres">
      <dgm:prSet presAssocID="{9DBA4392-61B3-7A42-A822-B835574A2D6A}" presName="rootComposite1" presStyleCnt="0"/>
      <dgm:spPr/>
    </dgm:pt>
    <dgm:pt modelId="{BBB2BE53-ED26-F747-9FD1-7CBCC245D071}" type="pres">
      <dgm:prSet presAssocID="{9DBA4392-61B3-7A42-A822-B835574A2D6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480BD37-9AD2-FF4C-ACC8-4CABB6A2C736}" type="pres">
      <dgm:prSet presAssocID="{9DBA4392-61B3-7A42-A822-B835574A2D6A}" presName="rootConnector1" presStyleLbl="node1" presStyleIdx="0" presStyleCnt="0"/>
      <dgm:spPr/>
      <dgm:t>
        <a:bodyPr/>
        <a:lstStyle/>
        <a:p>
          <a:endParaRPr lang="es-MX"/>
        </a:p>
      </dgm:t>
    </dgm:pt>
    <dgm:pt modelId="{E117E350-DD74-9A42-B706-60AEDD59D27C}" type="pres">
      <dgm:prSet presAssocID="{9DBA4392-61B3-7A42-A822-B835574A2D6A}" presName="hierChild2" presStyleCnt="0"/>
      <dgm:spPr/>
    </dgm:pt>
    <dgm:pt modelId="{21F40365-8D36-6C49-B374-23BE93BE5CFC}" type="pres">
      <dgm:prSet presAssocID="{2B537E99-B387-A140-A272-E0E6C9A2E71B}" presName="Name37" presStyleLbl="parChTrans1D2" presStyleIdx="0" presStyleCnt="4"/>
      <dgm:spPr/>
      <dgm:t>
        <a:bodyPr/>
        <a:lstStyle/>
        <a:p>
          <a:endParaRPr lang="es-MX"/>
        </a:p>
      </dgm:t>
    </dgm:pt>
    <dgm:pt modelId="{5766FDBE-2E19-3647-804F-F1133629E531}" type="pres">
      <dgm:prSet presAssocID="{24994695-AE86-9740-B002-A4EB7D88C924}" presName="hierRoot2" presStyleCnt="0">
        <dgm:presLayoutVars>
          <dgm:hierBranch val="init"/>
        </dgm:presLayoutVars>
      </dgm:prSet>
      <dgm:spPr/>
    </dgm:pt>
    <dgm:pt modelId="{7F7949EE-A96C-5442-9355-67764567C051}" type="pres">
      <dgm:prSet presAssocID="{24994695-AE86-9740-B002-A4EB7D88C924}" presName="rootComposite" presStyleCnt="0"/>
      <dgm:spPr/>
    </dgm:pt>
    <dgm:pt modelId="{0996266A-D3F3-0843-8383-A72C8C210769}" type="pres">
      <dgm:prSet presAssocID="{24994695-AE86-9740-B002-A4EB7D88C924}" presName="rootText" presStyleLbl="node2" presStyleIdx="0" presStyleCnt="3" custScaleY="14689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2CAC5E0-EBD7-6240-ABC4-0F49658685F5}" type="pres">
      <dgm:prSet presAssocID="{24994695-AE86-9740-B002-A4EB7D88C924}" presName="rootConnector" presStyleLbl="node2" presStyleIdx="0" presStyleCnt="3"/>
      <dgm:spPr/>
      <dgm:t>
        <a:bodyPr/>
        <a:lstStyle/>
        <a:p>
          <a:endParaRPr lang="es-MX"/>
        </a:p>
      </dgm:t>
    </dgm:pt>
    <dgm:pt modelId="{15878232-53E1-9640-8B84-A3F54F109A91}" type="pres">
      <dgm:prSet presAssocID="{24994695-AE86-9740-B002-A4EB7D88C924}" presName="hierChild4" presStyleCnt="0"/>
      <dgm:spPr/>
    </dgm:pt>
    <dgm:pt modelId="{FDC975C0-51E5-F24F-A3BD-711C2F7BAF9D}" type="pres">
      <dgm:prSet presAssocID="{24994695-AE86-9740-B002-A4EB7D88C924}" presName="hierChild5" presStyleCnt="0"/>
      <dgm:spPr/>
    </dgm:pt>
    <dgm:pt modelId="{7DE3F537-F813-0C48-8592-70C07305BFF1}" type="pres">
      <dgm:prSet presAssocID="{0372F410-3C4A-4D42-B006-B8183AEE0633}" presName="Name37" presStyleLbl="parChTrans1D2" presStyleIdx="1" presStyleCnt="4"/>
      <dgm:spPr/>
      <dgm:t>
        <a:bodyPr/>
        <a:lstStyle/>
        <a:p>
          <a:endParaRPr lang="es-MX"/>
        </a:p>
      </dgm:t>
    </dgm:pt>
    <dgm:pt modelId="{83DAD776-9854-C647-ABD3-70EF6D4ACD04}" type="pres">
      <dgm:prSet presAssocID="{9EEC1794-DB8C-E741-8EC7-0C53EF987E40}" presName="hierRoot2" presStyleCnt="0">
        <dgm:presLayoutVars>
          <dgm:hierBranch val="init"/>
        </dgm:presLayoutVars>
      </dgm:prSet>
      <dgm:spPr/>
    </dgm:pt>
    <dgm:pt modelId="{BCE8D6B1-702A-C641-A566-8E0C8C0B438E}" type="pres">
      <dgm:prSet presAssocID="{9EEC1794-DB8C-E741-8EC7-0C53EF987E40}" presName="rootComposite" presStyleCnt="0"/>
      <dgm:spPr/>
    </dgm:pt>
    <dgm:pt modelId="{0BBF32A1-0081-7447-B0D1-E98BC88F7916}" type="pres">
      <dgm:prSet presAssocID="{9EEC1794-DB8C-E741-8EC7-0C53EF987E4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13E4CFB-0286-C64E-835D-5E25CF07963D}" type="pres">
      <dgm:prSet presAssocID="{9EEC1794-DB8C-E741-8EC7-0C53EF987E40}" presName="rootConnector" presStyleLbl="node2" presStyleIdx="1" presStyleCnt="3"/>
      <dgm:spPr/>
      <dgm:t>
        <a:bodyPr/>
        <a:lstStyle/>
        <a:p>
          <a:endParaRPr lang="es-MX"/>
        </a:p>
      </dgm:t>
    </dgm:pt>
    <dgm:pt modelId="{2FE6BDEA-06D9-E34B-81F0-B85C3DA83B08}" type="pres">
      <dgm:prSet presAssocID="{9EEC1794-DB8C-E741-8EC7-0C53EF987E40}" presName="hierChild4" presStyleCnt="0"/>
      <dgm:spPr/>
    </dgm:pt>
    <dgm:pt modelId="{B69D6AC1-8AA0-A647-ADEE-360B8429006A}" type="pres">
      <dgm:prSet presAssocID="{9EEC1794-DB8C-E741-8EC7-0C53EF987E40}" presName="hierChild5" presStyleCnt="0"/>
      <dgm:spPr/>
    </dgm:pt>
    <dgm:pt modelId="{267812E6-8077-6940-8BCE-FFAED2973D48}" type="pres">
      <dgm:prSet presAssocID="{6F2D41E2-8CAD-E442-8664-87F10BE17DA7}" presName="Name37" presStyleLbl="parChTrans1D2" presStyleIdx="2" presStyleCnt="4"/>
      <dgm:spPr/>
      <dgm:t>
        <a:bodyPr/>
        <a:lstStyle/>
        <a:p>
          <a:endParaRPr lang="es-MX"/>
        </a:p>
      </dgm:t>
    </dgm:pt>
    <dgm:pt modelId="{F4FB7E17-BC3F-9648-A3E0-0E9C8342E77B}" type="pres">
      <dgm:prSet presAssocID="{E4EACF7D-347A-3148-8BE5-A18692021EA5}" presName="hierRoot2" presStyleCnt="0">
        <dgm:presLayoutVars>
          <dgm:hierBranch val="init"/>
        </dgm:presLayoutVars>
      </dgm:prSet>
      <dgm:spPr/>
    </dgm:pt>
    <dgm:pt modelId="{86109179-8E21-9441-B33C-2EBB36F6545D}" type="pres">
      <dgm:prSet presAssocID="{E4EACF7D-347A-3148-8BE5-A18692021EA5}" presName="rootComposite" presStyleCnt="0"/>
      <dgm:spPr/>
    </dgm:pt>
    <dgm:pt modelId="{88FB4544-5889-9144-945D-DF4E03AD457A}" type="pres">
      <dgm:prSet presAssocID="{E4EACF7D-347A-3148-8BE5-A18692021EA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73C42ED-BAB2-3742-BBE5-1861300FC724}" type="pres">
      <dgm:prSet presAssocID="{E4EACF7D-347A-3148-8BE5-A18692021EA5}" presName="rootConnector" presStyleLbl="node2" presStyleIdx="2" presStyleCnt="3"/>
      <dgm:spPr/>
      <dgm:t>
        <a:bodyPr/>
        <a:lstStyle/>
        <a:p>
          <a:endParaRPr lang="es-MX"/>
        </a:p>
      </dgm:t>
    </dgm:pt>
    <dgm:pt modelId="{EAF1C871-FB0E-5445-8E2F-38EF56D27A28}" type="pres">
      <dgm:prSet presAssocID="{E4EACF7D-347A-3148-8BE5-A18692021EA5}" presName="hierChild4" presStyleCnt="0"/>
      <dgm:spPr/>
    </dgm:pt>
    <dgm:pt modelId="{049FC5AD-5211-324B-A14F-B240F1F892E3}" type="pres">
      <dgm:prSet presAssocID="{E4EACF7D-347A-3148-8BE5-A18692021EA5}" presName="hierChild5" presStyleCnt="0"/>
      <dgm:spPr/>
    </dgm:pt>
    <dgm:pt modelId="{F38194E7-F95E-9341-A7DA-63E758E1ECFB}" type="pres">
      <dgm:prSet presAssocID="{9DBA4392-61B3-7A42-A822-B835574A2D6A}" presName="hierChild3" presStyleCnt="0"/>
      <dgm:spPr/>
    </dgm:pt>
    <dgm:pt modelId="{EDA7B08E-A486-3A42-BC16-FF1CDF5B82EB}" type="pres">
      <dgm:prSet presAssocID="{7B535FCF-2748-3449-B19D-928D716C9710}" presName="Name111" presStyleLbl="parChTrans1D2" presStyleIdx="3" presStyleCnt="4"/>
      <dgm:spPr/>
      <dgm:t>
        <a:bodyPr/>
        <a:lstStyle/>
        <a:p>
          <a:endParaRPr lang="es-MX"/>
        </a:p>
      </dgm:t>
    </dgm:pt>
    <dgm:pt modelId="{783EED37-2DDE-0949-BC1B-EE4D2E9CFEF5}" type="pres">
      <dgm:prSet presAssocID="{1192BECC-6515-AD4D-AE61-49763FF581BB}" presName="hierRoot3" presStyleCnt="0">
        <dgm:presLayoutVars>
          <dgm:hierBranch val="init"/>
        </dgm:presLayoutVars>
      </dgm:prSet>
      <dgm:spPr/>
    </dgm:pt>
    <dgm:pt modelId="{8336B95F-87EE-CF4D-8A7A-0D62A8D5E06A}" type="pres">
      <dgm:prSet presAssocID="{1192BECC-6515-AD4D-AE61-49763FF581BB}" presName="rootComposite3" presStyleCnt="0"/>
      <dgm:spPr/>
    </dgm:pt>
    <dgm:pt modelId="{9047DC2E-8B25-564D-8AE2-9746F0CD38AF}" type="pres">
      <dgm:prSet presAssocID="{1192BECC-6515-AD4D-AE61-49763FF581BB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E4D6D74-C33B-604B-9929-2238B43193FE}" type="pres">
      <dgm:prSet presAssocID="{1192BECC-6515-AD4D-AE61-49763FF581BB}" presName="rootConnector3" presStyleLbl="asst1" presStyleIdx="0" presStyleCnt="1"/>
      <dgm:spPr/>
      <dgm:t>
        <a:bodyPr/>
        <a:lstStyle/>
        <a:p>
          <a:endParaRPr lang="es-MX"/>
        </a:p>
      </dgm:t>
    </dgm:pt>
    <dgm:pt modelId="{14CB4022-DF38-0643-B7C1-FAA1430AFA19}" type="pres">
      <dgm:prSet presAssocID="{1192BECC-6515-AD4D-AE61-49763FF581BB}" presName="hierChild6" presStyleCnt="0"/>
      <dgm:spPr/>
    </dgm:pt>
    <dgm:pt modelId="{39129908-BA3F-7049-AA2B-0129B3E22176}" type="pres">
      <dgm:prSet presAssocID="{1192BECC-6515-AD4D-AE61-49763FF581BB}" presName="hierChild7" presStyleCnt="0"/>
      <dgm:spPr/>
    </dgm:pt>
  </dgm:ptLst>
  <dgm:cxnLst>
    <dgm:cxn modelId="{15556BF5-B530-6242-9332-EA3196AF2A09}" type="presOf" srcId="{9DBA4392-61B3-7A42-A822-B835574A2D6A}" destId="{BBB2BE53-ED26-F747-9FD1-7CBCC245D071}" srcOrd="0" destOrd="0" presId="urn:microsoft.com/office/officeart/2005/8/layout/orgChart1"/>
    <dgm:cxn modelId="{C205215F-A89F-A644-A32F-780332793F4C}" srcId="{9DBA4392-61B3-7A42-A822-B835574A2D6A}" destId="{24994695-AE86-9740-B002-A4EB7D88C924}" srcOrd="1" destOrd="0" parTransId="{2B537E99-B387-A140-A272-E0E6C9A2E71B}" sibTransId="{24C60531-3100-484A-9E73-529BD2667180}"/>
    <dgm:cxn modelId="{16B37F70-F617-3244-A5C0-73B59D490BB9}" type="presOf" srcId="{24994695-AE86-9740-B002-A4EB7D88C924}" destId="{0996266A-D3F3-0843-8383-A72C8C210769}" srcOrd="0" destOrd="0" presId="urn:microsoft.com/office/officeart/2005/8/layout/orgChart1"/>
    <dgm:cxn modelId="{4327B937-FF06-F54F-9BC2-DFA16F9FC455}" srcId="{718F9968-B783-6B4E-B5D3-0892F2AF0D8A}" destId="{9DBA4392-61B3-7A42-A822-B835574A2D6A}" srcOrd="0" destOrd="0" parTransId="{F40E6262-392F-8841-BA79-DACF7DA134AA}" sibTransId="{C33D7F4B-5202-304D-B94E-5072A08DE5ED}"/>
    <dgm:cxn modelId="{C969854C-E423-194A-A471-17CB47B18DF2}" type="presOf" srcId="{2B537E99-B387-A140-A272-E0E6C9A2E71B}" destId="{21F40365-8D36-6C49-B374-23BE93BE5CFC}" srcOrd="0" destOrd="0" presId="urn:microsoft.com/office/officeart/2005/8/layout/orgChart1"/>
    <dgm:cxn modelId="{52686D85-25A2-0942-9BA6-0BC0738618AE}" srcId="{9DBA4392-61B3-7A42-A822-B835574A2D6A}" destId="{E4EACF7D-347A-3148-8BE5-A18692021EA5}" srcOrd="3" destOrd="0" parTransId="{6F2D41E2-8CAD-E442-8664-87F10BE17DA7}" sibTransId="{FDC72FE6-4605-A743-A349-E58F5901ECF6}"/>
    <dgm:cxn modelId="{D44E7BAC-6397-9744-A0D2-BF54EC141B62}" type="presOf" srcId="{0372F410-3C4A-4D42-B006-B8183AEE0633}" destId="{7DE3F537-F813-0C48-8592-70C07305BFF1}" srcOrd="0" destOrd="0" presId="urn:microsoft.com/office/officeart/2005/8/layout/orgChart1"/>
    <dgm:cxn modelId="{DE90105A-4913-E04A-BC01-EC5D0CE1B6D4}" srcId="{9DBA4392-61B3-7A42-A822-B835574A2D6A}" destId="{1192BECC-6515-AD4D-AE61-49763FF581BB}" srcOrd="0" destOrd="0" parTransId="{7B535FCF-2748-3449-B19D-928D716C9710}" sibTransId="{E5E9AE90-A4AC-5B43-A110-0364316C8E47}"/>
    <dgm:cxn modelId="{DEE01A84-C74D-F34D-ABC1-31C4AD1431FC}" type="presOf" srcId="{9EEC1794-DB8C-E741-8EC7-0C53EF987E40}" destId="{0BBF32A1-0081-7447-B0D1-E98BC88F7916}" srcOrd="0" destOrd="0" presId="urn:microsoft.com/office/officeart/2005/8/layout/orgChart1"/>
    <dgm:cxn modelId="{A82BC595-5E79-D041-A181-94456BD6E62B}" type="presOf" srcId="{718F9968-B783-6B4E-B5D3-0892F2AF0D8A}" destId="{1DCF4718-137E-DE43-80DC-C71E83CEA027}" srcOrd="0" destOrd="0" presId="urn:microsoft.com/office/officeart/2005/8/layout/orgChart1"/>
    <dgm:cxn modelId="{3E0304A1-D60C-634E-9AE9-E094DBC8A513}" type="presOf" srcId="{1192BECC-6515-AD4D-AE61-49763FF581BB}" destId="{9047DC2E-8B25-564D-8AE2-9746F0CD38AF}" srcOrd="0" destOrd="0" presId="urn:microsoft.com/office/officeart/2005/8/layout/orgChart1"/>
    <dgm:cxn modelId="{4F22A648-836F-7A48-A0FF-9BBC226C38C9}" type="presOf" srcId="{E4EACF7D-347A-3148-8BE5-A18692021EA5}" destId="{573C42ED-BAB2-3742-BBE5-1861300FC724}" srcOrd="1" destOrd="0" presId="urn:microsoft.com/office/officeart/2005/8/layout/orgChart1"/>
    <dgm:cxn modelId="{DAA9838D-4619-1841-8560-7872025AECB8}" type="presOf" srcId="{E4EACF7D-347A-3148-8BE5-A18692021EA5}" destId="{88FB4544-5889-9144-945D-DF4E03AD457A}" srcOrd="0" destOrd="0" presId="urn:microsoft.com/office/officeart/2005/8/layout/orgChart1"/>
    <dgm:cxn modelId="{0E476281-3451-5249-8127-4945F2D363E7}" srcId="{9DBA4392-61B3-7A42-A822-B835574A2D6A}" destId="{9EEC1794-DB8C-E741-8EC7-0C53EF987E40}" srcOrd="2" destOrd="0" parTransId="{0372F410-3C4A-4D42-B006-B8183AEE0633}" sibTransId="{9B090970-77B8-034E-BDC6-BCDA5017098D}"/>
    <dgm:cxn modelId="{656EC364-B12C-A143-BCDC-3F25CD3A3269}" type="presOf" srcId="{7B535FCF-2748-3449-B19D-928D716C9710}" destId="{EDA7B08E-A486-3A42-BC16-FF1CDF5B82EB}" srcOrd="0" destOrd="0" presId="urn:microsoft.com/office/officeart/2005/8/layout/orgChart1"/>
    <dgm:cxn modelId="{24EDAB37-40E6-4D4E-973E-228521121542}" type="presOf" srcId="{1192BECC-6515-AD4D-AE61-49763FF581BB}" destId="{BE4D6D74-C33B-604B-9929-2238B43193FE}" srcOrd="1" destOrd="0" presId="urn:microsoft.com/office/officeart/2005/8/layout/orgChart1"/>
    <dgm:cxn modelId="{71865708-1E47-D544-BDBA-9CEADA588411}" type="presOf" srcId="{6F2D41E2-8CAD-E442-8664-87F10BE17DA7}" destId="{267812E6-8077-6940-8BCE-FFAED2973D48}" srcOrd="0" destOrd="0" presId="urn:microsoft.com/office/officeart/2005/8/layout/orgChart1"/>
    <dgm:cxn modelId="{9B4B54E2-0395-4945-B502-5B9E72C6BCF9}" type="presOf" srcId="{9EEC1794-DB8C-E741-8EC7-0C53EF987E40}" destId="{913E4CFB-0286-C64E-835D-5E25CF07963D}" srcOrd="1" destOrd="0" presId="urn:microsoft.com/office/officeart/2005/8/layout/orgChart1"/>
    <dgm:cxn modelId="{24786DA8-EB69-4A4D-9567-13DEA77D6092}" type="presOf" srcId="{24994695-AE86-9740-B002-A4EB7D88C924}" destId="{A2CAC5E0-EBD7-6240-ABC4-0F49658685F5}" srcOrd="1" destOrd="0" presId="urn:microsoft.com/office/officeart/2005/8/layout/orgChart1"/>
    <dgm:cxn modelId="{5332FE56-9148-E041-90DA-727777DEAA44}" type="presOf" srcId="{9DBA4392-61B3-7A42-A822-B835574A2D6A}" destId="{C480BD37-9AD2-FF4C-ACC8-4CABB6A2C736}" srcOrd="1" destOrd="0" presId="urn:microsoft.com/office/officeart/2005/8/layout/orgChart1"/>
    <dgm:cxn modelId="{558430A8-4C0F-0D4C-ABDF-0F155F815512}" type="presParOf" srcId="{1DCF4718-137E-DE43-80DC-C71E83CEA027}" destId="{7A6FF94D-DF16-A442-9DF2-3996B753DCD1}" srcOrd="0" destOrd="0" presId="urn:microsoft.com/office/officeart/2005/8/layout/orgChart1"/>
    <dgm:cxn modelId="{BA5EDDF2-FDE8-9847-A3AF-9A489E811B10}" type="presParOf" srcId="{7A6FF94D-DF16-A442-9DF2-3996B753DCD1}" destId="{73694A3B-5815-AE47-BA18-24AC5D57127E}" srcOrd="0" destOrd="0" presId="urn:microsoft.com/office/officeart/2005/8/layout/orgChart1"/>
    <dgm:cxn modelId="{569CF8E0-8C8D-F047-8A63-7C9156BE42F4}" type="presParOf" srcId="{73694A3B-5815-AE47-BA18-24AC5D57127E}" destId="{BBB2BE53-ED26-F747-9FD1-7CBCC245D071}" srcOrd="0" destOrd="0" presId="urn:microsoft.com/office/officeart/2005/8/layout/orgChart1"/>
    <dgm:cxn modelId="{453733E0-D41F-894B-8D4F-06653B98CA34}" type="presParOf" srcId="{73694A3B-5815-AE47-BA18-24AC5D57127E}" destId="{C480BD37-9AD2-FF4C-ACC8-4CABB6A2C736}" srcOrd="1" destOrd="0" presId="urn:microsoft.com/office/officeart/2005/8/layout/orgChart1"/>
    <dgm:cxn modelId="{FEBBBBF9-25DC-9B48-8492-A0D85FC15A0F}" type="presParOf" srcId="{7A6FF94D-DF16-A442-9DF2-3996B753DCD1}" destId="{E117E350-DD74-9A42-B706-60AEDD59D27C}" srcOrd="1" destOrd="0" presId="urn:microsoft.com/office/officeart/2005/8/layout/orgChart1"/>
    <dgm:cxn modelId="{10E70341-B044-4A48-9477-CBF67D358D7D}" type="presParOf" srcId="{E117E350-DD74-9A42-B706-60AEDD59D27C}" destId="{21F40365-8D36-6C49-B374-23BE93BE5CFC}" srcOrd="0" destOrd="0" presId="urn:microsoft.com/office/officeart/2005/8/layout/orgChart1"/>
    <dgm:cxn modelId="{87A1415F-2DBC-ED42-A71A-843A5F6252D5}" type="presParOf" srcId="{E117E350-DD74-9A42-B706-60AEDD59D27C}" destId="{5766FDBE-2E19-3647-804F-F1133629E531}" srcOrd="1" destOrd="0" presId="urn:microsoft.com/office/officeart/2005/8/layout/orgChart1"/>
    <dgm:cxn modelId="{D47511A5-D5BA-334A-AF85-529C2E69EFFC}" type="presParOf" srcId="{5766FDBE-2E19-3647-804F-F1133629E531}" destId="{7F7949EE-A96C-5442-9355-67764567C051}" srcOrd="0" destOrd="0" presId="urn:microsoft.com/office/officeart/2005/8/layout/orgChart1"/>
    <dgm:cxn modelId="{1B361497-9A57-194E-920F-DDFCF3A30238}" type="presParOf" srcId="{7F7949EE-A96C-5442-9355-67764567C051}" destId="{0996266A-D3F3-0843-8383-A72C8C210769}" srcOrd="0" destOrd="0" presId="urn:microsoft.com/office/officeart/2005/8/layout/orgChart1"/>
    <dgm:cxn modelId="{0765332C-6723-2942-AEAA-0A35858E6018}" type="presParOf" srcId="{7F7949EE-A96C-5442-9355-67764567C051}" destId="{A2CAC5E0-EBD7-6240-ABC4-0F49658685F5}" srcOrd="1" destOrd="0" presId="urn:microsoft.com/office/officeart/2005/8/layout/orgChart1"/>
    <dgm:cxn modelId="{5726CB62-9281-C149-811B-5EC097EC528E}" type="presParOf" srcId="{5766FDBE-2E19-3647-804F-F1133629E531}" destId="{15878232-53E1-9640-8B84-A3F54F109A91}" srcOrd="1" destOrd="0" presId="urn:microsoft.com/office/officeart/2005/8/layout/orgChart1"/>
    <dgm:cxn modelId="{A19AC7C1-2EC2-5746-AAF3-DF923D43DFF2}" type="presParOf" srcId="{5766FDBE-2E19-3647-804F-F1133629E531}" destId="{FDC975C0-51E5-F24F-A3BD-711C2F7BAF9D}" srcOrd="2" destOrd="0" presId="urn:microsoft.com/office/officeart/2005/8/layout/orgChart1"/>
    <dgm:cxn modelId="{DEF88BC3-83C4-904E-80E1-46F3A4871D05}" type="presParOf" srcId="{E117E350-DD74-9A42-B706-60AEDD59D27C}" destId="{7DE3F537-F813-0C48-8592-70C07305BFF1}" srcOrd="2" destOrd="0" presId="urn:microsoft.com/office/officeart/2005/8/layout/orgChart1"/>
    <dgm:cxn modelId="{3113F770-1EAB-C746-A343-1AAF6EC5179C}" type="presParOf" srcId="{E117E350-DD74-9A42-B706-60AEDD59D27C}" destId="{83DAD776-9854-C647-ABD3-70EF6D4ACD04}" srcOrd="3" destOrd="0" presId="urn:microsoft.com/office/officeart/2005/8/layout/orgChart1"/>
    <dgm:cxn modelId="{1BAA22E8-C695-5842-8916-10D64F214CF1}" type="presParOf" srcId="{83DAD776-9854-C647-ABD3-70EF6D4ACD04}" destId="{BCE8D6B1-702A-C641-A566-8E0C8C0B438E}" srcOrd="0" destOrd="0" presId="urn:microsoft.com/office/officeart/2005/8/layout/orgChart1"/>
    <dgm:cxn modelId="{B6955070-D354-D94C-A8D5-ED3B9840D0BD}" type="presParOf" srcId="{BCE8D6B1-702A-C641-A566-8E0C8C0B438E}" destId="{0BBF32A1-0081-7447-B0D1-E98BC88F7916}" srcOrd="0" destOrd="0" presId="urn:microsoft.com/office/officeart/2005/8/layout/orgChart1"/>
    <dgm:cxn modelId="{9EB55D96-75EB-4846-924B-0C3F82D375DB}" type="presParOf" srcId="{BCE8D6B1-702A-C641-A566-8E0C8C0B438E}" destId="{913E4CFB-0286-C64E-835D-5E25CF07963D}" srcOrd="1" destOrd="0" presId="urn:microsoft.com/office/officeart/2005/8/layout/orgChart1"/>
    <dgm:cxn modelId="{C0B47E56-E0BB-3642-A2C5-4BA25AEB90AB}" type="presParOf" srcId="{83DAD776-9854-C647-ABD3-70EF6D4ACD04}" destId="{2FE6BDEA-06D9-E34B-81F0-B85C3DA83B08}" srcOrd="1" destOrd="0" presId="urn:microsoft.com/office/officeart/2005/8/layout/orgChart1"/>
    <dgm:cxn modelId="{382E7F41-1788-E24C-A91F-FD7A4043ED7A}" type="presParOf" srcId="{83DAD776-9854-C647-ABD3-70EF6D4ACD04}" destId="{B69D6AC1-8AA0-A647-ADEE-360B8429006A}" srcOrd="2" destOrd="0" presId="urn:microsoft.com/office/officeart/2005/8/layout/orgChart1"/>
    <dgm:cxn modelId="{DE46D7C0-13EC-434A-B8DE-79FF4DD70D65}" type="presParOf" srcId="{E117E350-DD74-9A42-B706-60AEDD59D27C}" destId="{267812E6-8077-6940-8BCE-FFAED2973D48}" srcOrd="4" destOrd="0" presId="urn:microsoft.com/office/officeart/2005/8/layout/orgChart1"/>
    <dgm:cxn modelId="{C994AC12-BF13-6D45-84FD-9D2CF55D9460}" type="presParOf" srcId="{E117E350-DD74-9A42-B706-60AEDD59D27C}" destId="{F4FB7E17-BC3F-9648-A3E0-0E9C8342E77B}" srcOrd="5" destOrd="0" presId="urn:microsoft.com/office/officeart/2005/8/layout/orgChart1"/>
    <dgm:cxn modelId="{ACE414CA-0E2F-4545-A408-85B98AE3E0C5}" type="presParOf" srcId="{F4FB7E17-BC3F-9648-A3E0-0E9C8342E77B}" destId="{86109179-8E21-9441-B33C-2EBB36F6545D}" srcOrd="0" destOrd="0" presId="urn:microsoft.com/office/officeart/2005/8/layout/orgChart1"/>
    <dgm:cxn modelId="{DFEECF6D-B125-5140-B107-5D7EA75EE546}" type="presParOf" srcId="{86109179-8E21-9441-B33C-2EBB36F6545D}" destId="{88FB4544-5889-9144-945D-DF4E03AD457A}" srcOrd="0" destOrd="0" presId="urn:microsoft.com/office/officeart/2005/8/layout/orgChart1"/>
    <dgm:cxn modelId="{14C4BB40-F819-1C43-9126-00A3E9BEC36F}" type="presParOf" srcId="{86109179-8E21-9441-B33C-2EBB36F6545D}" destId="{573C42ED-BAB2-3742-BBE5-1861300FC724}" srcOrd="1" destOrd="0" presId="urn:microsoft.com/office/officeart/2005/8/layout/orgChart1"/>
    <dgm:cxn modelId="{9514EC49-EC4E-6F4F-96AB-6725F5017196}" type="presParOf" srcId="{F4FB7E17-BC3F-9648-A3E0-0E9C8342E77B}" destId="{EAF1C871-FB0E-5445-8E2F-38EF56D27A28}" srcOrd="1" destOrd="0" presId="urn:microsoft.com/office/officeart/2005/8/layout/orgChart1"/>
    <dgm:cxn modelId="{45836434-E611-5747-AD2C-CAF2945487A8}" type="presParOf" srcId="{F4FB7E17-BC3F-9648-A3E0-0E9C8342E77B}" destId="{049FC5AD-5211-324B-A14F-B240F1F892E3}" srcOrd="2" destOrd="0" presId="urn:microsoft.com/office/officeart/2005/8/layout/orgChart1"/>
    <dgm:cxn modelId="{47F9DB34-6459-9A40-94AE-E9C9D07A71A9}" type="presParOf" srcId="{7A6FF94D-DF16-A442-9DF2-3996B753DCD1}" destId="{F38194E7-F95E-9341-A7DA-63E758E1ECFB}" srcOrd="2" destOrd="0" presId="urn:microsoft.com/office/officeart/2005/8/layout/orgChart1"/>
    <dgm:cxn modelId="{18FA7913-E47D-324F-9369-A5B5AB2E0620}" type="presParOf" srcId="{F38194E7-F95E-9341-A7DA-63E758E1ECFB}" destId="{EDA7B08E-A486-3A42-BC16-FF1CDF5B82EB}" srcOrd="0" destOrd="0" presId="urn:microsoft.com/office/officeart/2005/8/layout/orgChart1"/>
    <dgm:cxn modelId="{7D02DD72-259F-0A46-BF60-732D91AD52B4}" type="presParOf" srcId="{F38194E7-F95E-9341-A7DA-63E758E1ECFB}" destId="{783EED37-2DDE-0949-BC1B-EE4D2E9CFEF5}" srcOrd="1" destOrd="0" presId="urn:microsoft.com/office/officeart/2005/8/layout/orgChart1"/>
    <dgm:cxn modelId="{628A780B-8FAB-D44D-9F25-8C1CAB539DFD}" type="presParOf" srcId="{783EED37-2DDE-0949-BC1B-EE4D2E9CFEF5}" destId="{8336B95F-87EE-CF4D-8A7A-0D62A8D5E06A}" srcOrd="0" destOrd="0" presId="urn:microsoft.com/office/officeart/2005/8/layout/orgChart1"/>
    <dgm:cxn modelId="{D05DBC5D-0C84-7D40-9404-22D3ECFB6BCD}" type="presParOf" srcId="{8336B95F-87EE-CF4D-8A7A-0D62A8D5E06A}" destId="{9047DC2E-8B25-564D-8AE2-9746F0CD38AF}" srcOrd="0" destOrd="0" presId="urn:microsoft.com/office/officeart/2005/8/layout/orgChart1"/>
    <dgm:cxn modelId="{6BEBE3EE-DC08-5140-A4FE-9D0AB8989CC1}" type="presParOf" srcId="{8336B95F-87EE-CF4D-8A7A-0D62A8D5E06A}" destId="{BE4D6D74-C33B-604B-9929-2238B43193FE}" srcOrd="1" destOrd="0" presId="urn:microsoft.com/office/officeart/2005/8/layout/orgChart1"/>
    <dgm:cxn modelId="{13F809A0-BA2C-374A-953C-BC493041100F}" type="presParOf" srcId="{783EED37-2DDE-0949-BC1B-EE4D2E9CFEF5}" destId="{14CB4022-DF38-0643-B7C1-FAA1430AFA19}" srcOrd="1" destOrd="0" presId="urn:microsoft.com/office/officeart/2005/8/layout/orgChart1"/>
    <dgm:cxn modelId="{ABA755E7-9E1C-CE4A-B03E-61E6E06B2D90}" type="presParOf" srcId="{783EED37-2DDE-0949-BC1B-EE4D2E9CFEF5}" destId="{39129908-BA3F-7049-AA2B-0129B3E22176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9FABAB-8F5D-B04A-9A5E-3F9682828A2C}" type="doc">
      <dgm:prSet loTypeId="urn:microsoft.com/office/officeart/2005/8/layout/chart3" loCatId="" qsTypeId="urn:microsoft.com/office/officeart/2005/8/quickstyle/3d1" qsCatId="3D" csTypeId="urn:microsoft.com/office/officeart/2005/8/colors/colorful5" csCatId="colorful" phldr="1"/>
      <dgm:spPr/>
    </dgm:pt>
    <dgm:pt modelId="{79E6E1C6-190B-2D44-8B8C-BB56F21A4873}">
      <dgm:prSet phldrT="[Texto]"/>
      <dgm:spPr/>
      <dgm:t>
        <a:bodyPr/>
        <a:lstStyle/>
        <a:p>
          <a:r>
            <a:rPr lang="es-ES" b="1" dirty="0"/>
            <a:t>Fiebre 87.5 % </a:t>
          </a:r>
        </a:p>
      </dgm:t>
    </dgm:pt>
    <dgm:pt modelId="{169B75B9-8D5D-DF41-BDE2-D7836D6C3C3C}" type="parTrans" cxnId="{055CC916-8E21-C241-86BE-C3220B25AE74}">
      <dgm:prSet/>
      <dgm:spPr/>
      <dgm:t>
        <a:bodyPr/>
        <a:lstStyle/>
        <a:p>
          <a:endParaRPr lang="es-ES" b="1"/>
        </a:p>
      </dgm:t>
    </dgm:pt>
    <dgm:pt modelId="{B3FB7E52-4DA0-B440-9304-7152ACC34B02}" type="sibTrans" cxnId="{055CC916-8E21-C241-86BE-C3220B25AE74}">
      <dgm:prSet/>
      <dgm:spPr/>
      <dgm:t>
        <a:bodyPr/>
        <a:lstStyle/>
        <a:p>
          <a:endParaRPr lang="es-ES" b="1"/>
        </a:p>
      </dgm:t>
    </dgm:pt>
    <dgm:pt modelId="{5369A4AC-AF88-F246-8675-C19CF5FC2598}">
      <dgm:prSet phldrT="[Texto]"/>
      <dgm:spPr/>
      <dgm:t>
        <a:bodyPr/>
        <a:lstStyle/>
        <a:p>
          <a:r>
            <a:rPr lang="es-ES" b="1" dirty="0"/>
            <a:t>Tos seca 53 %</a:t>
          </a:r>
        </a:p>
        <a:p>
          <a:r>
            <a:rPr lang="es-ES" b="1" dirty="0"/>
            <a:t>Fatiga 22.5 %</a:t>
          </a:r>
        </a:p>
      </dgm:t>
    </dgm:pt>
    <dgm:pt modelId="{0EB2EA5C-2E5F-3B43-8969-D3944BBD831A}" type="parTrans" cxnId="{0B9C0A3F-E6FF-1E43-B2AC-35E728337244}">
      <dgm:prSet/>
      <dgm:spPr/>
      <dgm:t>
        <a:bodyPr/>
        <a:lstStyle/>
        <a:p>
          <a:endParaRPr lang="es-ES" b="1"/>
        </a:p>
      </dgm:t>
    </dgm:pt>
    <dgm:pt modelId="{406B2F77-C6A0-AB43-82C6-F415216B5112}" type="sibTrans" cxnId="{0B9C0A3F-E6FF-1E43-B2AC-35E728337244}">
      <dgm:prSet/>
      <dgm:spPr/>
      <dgm:t>
        <a:bodyPr/>
        <a:lstStyle/>
        <a:p>
          <a:endParaRPr lang="es-ES" b="1"/>
        </a:p>
      </dgm:t>
    </dgm:pt>
    <dgm:pt modelId="{A8DF5764-E4A0-9542-B927-465DB1A9968E}">
      <dgm:prSet phldrT="[Texto]"/>
      <dgm:spPr/>
      <dgm:t>
        <a:bodyPr/>
        <a:lstStyle/>
        <a:p>
          <a:r>
            <a:rPr lang="es-ES" b="1" dirty="0"/>
            <a:t>Diarrea 8.8 %</a:t>
          </a:r>
        </a:p>
        <a:p>
          <a:r>
            <a:rPr lang="es-ES" b="1" dirty="0"/>
            <a:t>Disnea 11.3 %</a:t>
          </a:r>
        </a:p>
        <a:p>
          <a:r>
            <a:rPr lang="es-ES" b="1" dirty="0"/>
            <a:t>Dolor torácico 7.5 %</a:t>
          </a:r>
        </a:p>
        <a:p>
          <a:r>
            <a:rPr lang="es-ES" b="1" dirty="0"/>
            <a:t>Mialgias 16.3 %</a:t>
          </a:r>
        </a:p>
      </dgm:t>
    </dgm:pt>
    <dgm:pt modelId="{439E59F5-D5F0-A14A-82CB-9ADC54BCA1EF}" type="parTrans" cxnId="{4492BF04-EFC8-CF4C-A6E7-0F7284E01F0B}">
      <dgm:prSet/>
      <dgm:spPr/>
      <dgm:t>
        <a:bodyPr/>
        <a:lstStyle/>
        <a:p>
          <a:endParaRPr lang="es-ES" b="1"/>
        </a:p>
      </dgm:t>
    </dgm:pt>
    <dgm:pt modelId="{C77D3F60-9BC1-3E49-97CF-2CD60B065C5B}" type="sibTrans" cxnId="{4492BF04-EFC8-CF4C-A6E7-0F7284E01F0B}">
      <dgm:prSet/>
      <dgm:spPr/>
      <dgm:t>
        <a:bodyPr/>
        <a:lstStyle/>
        <a:p>
          <a:endParaRPr lang="es-ES" b="1"/>
        </a:p>
      </dgm:t>
    </dgm:pt>
    <dgm:pt modelId="{664EB4FB-0CAE-084E-A970-8CA80A5C8ABD}" type="pres">
      <dgm:prSet presAssocID="{739FABAB-8F5D-B04A-9A5E-3F9682828A2C}" presName="compositeShape" presStyleCnt="0">
        <dgm:presLayoutVars>
          <dgm:chMax val="7"/>
          <dgm:dir/>
          <dgm:resizeHandles val="exact"/>
        </dgm:presLayoutVars>
      </dgm:prSet>
      <dgm:spPr/>
    </dgm:pt>
    <dgm:pt modelId="{54CB081E-7974-F340-9FAC-2FFA771D8744}" type="pres">
      <dgm:prSet presAssocID="{739FABAB-8F5D-B04A-9A5E-3F9682828A2C}" presName="wedge1" presStyleLbl="node1" presStyleIdx="0" presStyleCnt="3"/>
      <dgm:spPr/>
      <dgm:t>
        <a:bodyPr/>
        <a:lstStyle/>
        <a:p>
          <a:endParaRPr lang="es-MX"/>
        </a:p>
      </dgm:t>
    </dgm:pt>
    <dgm:pt modelId="{8C278524-A612-8049-BDC5-8EEE79E5E986}" type="pres">
      <dgm:prSet presAssocID="{739FABAB-8F5D-B04A-9A5E-3F9682828A2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A8CC157-E20E-3A4E-9ABC-6E273880FDC8}" type="pres">
      <dgm:prSet presAssocID="{739FABAB-8F5D-B04A-9A5E-3F9682828A2C}" presName="wedge2" presStyleLbl="node1" presStyleIdx="1" presStyleCnt="3"/>
      <dgm:spPr/>
      <dgm:t>
        <a:bodyPr/>
        <a:lstStyle/>
        <a:p>
          <a:endParaRPr lang="es-MX"/>
        </a:p>
      </dgm:t>
    </dgm:pt>
    <dgm:pt modelId="{CCB1BBD0-8221-D549-8718-747EEF068AC7}" type="pres">
      <dgm:prSet presAssocID="{739FABAB-8F5D-B04A-9A5E-3F9682828A2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ABA3BFA-D7C4-F247-9F98-AEB5D2933DEE}" type="pres">
      <dgm:prSet presAssocID="{739FABAB-8F5D-B04A-9A5E-3F9682828A2C}" presName="wedge3" presStyleLbl="node1" presStyleIdx="2" presStyleCnt="3"/>
      <dgm:spPr/>
      <dgm:t>
        <a:bodyPr/>
        <a:lstStyle/>
        <a:p>
          <a:endParaRPr lang="es-MX"/>
        </a:p>
      </dgm:t>
    </dgm:pt>
    <dgm:pt modelId="{6CC587EB-329D-474B-9EF7-C34607F48B47}" type="pres">
      <dgm:prSet presAssocID="{739FABAB-8F5D-B04A-9A5E-3F9682828A2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E19EC65-60F0-1445-8304-1EB2120B577F}" type="presOf" srcId="{739FABAB-8F5D-B04A-9A5E-3F9682828A2C}" destId="{664EB4FB-0CAE-084E-A970-8CA80A5C8ABD}" srcOrd="0" destOrd="0" presId="urn:microsoft.com/office/officeart/2005/8/layout/chart3"/>
    <dgm:cxn modelId="{705CE7A0-745E-AC42-977F-D7BA1495A013}" type="presOf" srcId="{A8DF5764-E4A0-9542-B927-465DB1A9968E}" destId="{DABA3BFA-D7C4-F247-9F98-AEB5D2933DEE}" srcOrd="0" destOrd="0" presId="urn:microsoft.com/office/officeart/2005/8/layout/chart3"/>
    <dgm:cxn modelId="{9CCC2E89-79C7-BA4D-8D82-9B6361342372}" type="presOf" srcId="{79E6E1C6-190B-2D44-8B8C-BB56F21A4873}" destId="{8C278524-A612-8049-BDC5-8EEE79E5E986}" srcOrd="1" destOrd="0" presId="urn:microsoft.com/office/officeart/2005/8/layout/chart3"/>
    <dgm:cxn modelId="{2E485578-8EA9-9D46-ACDF-51747AB7A1D0}" type="presOf" srcId="{A8DF5764-E4A0-9542-B927-465DB1A9968E}" destId="{6CC587EB-329D-474B-9EF7-C34607F48B47}" srcOrd="1" destOrd="0" presId="urn:microsoft.com/office/officeart/2005/8/layout/chart3"/>
    <dgm:cxn modelId="{0B9C0A3F-E6FF-1E43-B2AC-35E728337244}" srcId="{739FABAB-8F5D-B04A-9A5E-3F9682828A2C}" destId="{5369A4AC-AF88-F246-8675-C19CF5FC2598}" srcOrd="1" destOrd="0" parTransId="{0EB2EA5C-2E5F-3B43-8969-D3944BBD831A}" sibTransId="{406B2F77-C6A0-AB43-82C6-F415216B5112}"/>
    <dgm:cxn modelId="{055CC916-8E21-C241-86BE-C3220B25AE74}" srcId="{739FABAB-8F5D-B04A-9A5E-3F9682828A2C}" destId="{79E6E1C6-190B-2D44-8B8C-BB56F21A4873}" srcOrd="0" destOrd="0" parTransId="{169B75B9-8D5D-DF41-BDE2-D7836D6C3C3C}" sibTransId="{B3FB7E52-4DA0-B440-9304-7152ACC34B02}"/>
    <dgm:cxn modelId="{53DCB1DB-8050-C14F-9FFD-D233614E681B}" type="presOf" srcId="{5369A4AC-AF88-F246-8675-C19CF5FC2598}" destId="{CCB1BBD0-8221-D549-8718-747EEF068AC7}" srcOrd="1" destOrd="0" presId="urn:microsoft.com/office/officeart/2005/8/layout/chart3"/>
    <dgm:cxn modelId="{A5D6FFC0-62F3-134A-8AE7-8E62F663BEC3}" type="presOf" srcId="{5369A4AC-AF88-F246-8675-C19CF5FC2598}" destId="{3A8CC157-E20E-3A4E-9ABC-6E273880FDC8}" srcOrd="0" destOrd="0" presId="urn:microsoft.com/office/officeart/2005/8/layout/chart3"/>
    <dgm:cxn modelId="{879B91D1-7A61-0140-AD0C-481A9CDC0036}" type="presOf" srcId="{79E6E1C6-190B-2D44-8B8C-BB56F21A4873}" destId="{54CB081E-7974-F340-9FAC-2FFA771D8744}" srcOrd="0" destOrd="0" presId="urn:microsoft.com/office/officeart/2005/8/layout/chart3"/>
    <dgm:cxn modelId="{4492BF04-EFC8-CF4C-A6E7-0F7284E01F0B}" srcId="{739FABAB-8F5D-B04A-9A5E-3F9682828A2C}" destId="{A8DF5764-E4A0-9542-B927-465DB1A9968E}" srcOrd="2" destOrd="0" parTransId="{439E59F5-D5F0-A14A-82CB-9ADC54BCA1EF}" sibTransId="{C77D3F60-9BC1-3E49-97CF-2CD60B065C5B}"/>
    <dgm:cxn modelId="{78D4498A-6ACA-E94E-BC09-417FD04191FC}" type="presParOf" srcId="{664EB4FB-0CAE-084E-A970-8CA80A5C8ABD}" destId="{54CB081E-7974-F340-9FAC-2FFA771D8744}" srcOrd="0" destOrd="0" presId="urn:microsoft.com/office/officeart/2005/8/layout/chart3"/>
    <dgm:cxn modelId="{EEFA06FF-5CDF-6E41-A050-7F59ECB81D63}" type="presParOf" srcId="{664EB4FB-0CAE-084E-A970-8CA80A5C8ABD}" destId="{8C278524-A612-8049-BDC5-8EEE79E5E986}" srcOrd="1" destOrd="0" presId="urn:microsoft.com/office/officeart/2005/8/layout/chart3"/>
    <dgm:cxn modelId="{DCDA12FD-4090-F44D-B8A7-86267042B865}" type="presParOf" srcId="{664EB4FB-0CAE-084E-A970-8CA80A5C8ABD}" destId="{3A8CC157-E20E-3A4E-9ABC-6E273880FDC8}" srcOrd="2" destOrd="0" presId="urn:microsoft.com/office/officeart/2005/8/layout/chart3"/>
    <dgm:cxn modelId="{197AE1D4-7F28-8E45-B724-557026208430}" type="presParOf" srcId="{664EB4FB-0CAE-084E-A970-8CA80A5C8ABD}" destId="{CCB1BBD0-8221-D549-8718-747EEF068AC7}" srcOrd="3" destOrd="0" presId="urn:microsoft.com/office/officeart/2005/8/layout/chart3"/>
    <dgm:cxn modelId="{A4DBD8BF-D485-4046-BCF4-64EE1589DA42}" type="presParOf" srcId="{664EB4FB-0CAE-084E-A970-8CA80A5C8ABD}" destId="{DABA3BFA-D7C4-F247-9F98-AEB5D2933DEE}" srcOrd="4" destOrd="0" presId="urn:microsoft.com/office/officeart/2005/8/layout/chart3"/>
    <dgm:cxn modelId="{55144C4D-84EB-0A43-9F8D-3EC1D4B59E32}" type="presParOf" srcId="{664EB4FB-0CAE-084E-A970-8CA80A5C8ABD}" destId="{6CC587EB-329D-474B-9EF7-C34607F48B47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8E06D1-A077-644E-A157-5E0288C6AF34}" type="doc">
      <dgm:prSet loTypeId="urn:microsoft.com/office/officeart/2005/8/layout/list1" loCatId="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A1F3BD2-0C30-3044-A3B6-FD68B690639C}">
      <dgm:prSet phldrT="[Texto]" custT="1"/>
      <dgm:spPr/>
      <dgm:t>
        <a:bodyPr/>
        <a:lstStyle/>
        <a:p>
          <a:r>
            <a:rPr lang="es-MX" sz="1800" b="1" dirty="0">
              <a:latin typeface="+mj-lt"/>
            </a:rPr>
            <a:t>Sensibilidad de RT-PCR es 60-70% tomografía con un PCR negativo</a:t>
          </a:r>
          <a:r>
            <a:rPr lang="es-MX" sz="700" b="1" dirty="0">
              <a:latin typeface="+mj-lt"/>
            </a:rPr>
            <a:t>.</a:t>
          </a:r>
          <a:endParaRPr lang="es-ES" sz="700" b="1" dirty="0"/>
        </a:p>
      </dgm:t>
    </dgm:pt>
    <dgm:pt modelId="{FAA8E42C-DC0A-3048-B555-4C7FFC5185B4}" type="parTrans" cxnId="{6733145D-5A15-AD46-B117-36A34159AF31}">
      <dgm:prSet/>
      <dgm:spPr/>
      <dgm:t>
        <a:bodyPr/>
        <a:lstStyle/>
        <a:p>
          <a:endParaRPr lang="es-ES" b="1"/>
        </a:p>
      </dgm:t>
    </dgm:pt>
    <dgm:pt modelId="{D696DF95-0151-9149-8235-38B865CB65A7}" type="sibTrans" cxnId="{6733145D-5A15-AD46-B117-36A34159AF31}">
      <dgm:prSet/>
      <dgm:spPr/>
      <dgm:t>
        <a:bodyPr/>
        <a:lstStyle/>
        <a:p>
          <a:endParaRPr lang="es-ES" b="1"/>
        </a:p>
      </dgm:t>
    </dgm:pt>
    <dgm:pt modelId="{8A873F8F-2450-ED42-8DE2-A40ED313C334}">
      <dgm:prSet phldrT="[Texto]" custT="1"/>
      <dgm:spPr/>
      <dgm:t>
        <a:bodyPr/>
        <a:lstStyle/>
        <a:p>
          <a:r>
            <a:rPr lang="es-MX" sz="1800" b="1" dirty="0"/>
            <a:t>Mas sensible y específica que la radiografía</a:t>
          </a:r>
          <a:r>
            <a:rPr lang="es-MX" sz="1100" b="1" dirty="0"/>
            <a:t>. </a:t>
          </a:r>
          <a:endParaRPr lang="es-ES" sz="1100" b="1" dirty="0"/>
        </a:p>
      </dgm:t>
    </dgm:pt>
    <dgm:pt modelId="{B352829B-A098-8141-8104-39D670E0ADE1}" type="parTrans" cxnId="{F956CC06-9F31-0E46-9284-B1D45BCE7FD2}">
      <dgm:prSet/>
      <dgm:spPr/>
      <dgm:t>
        <a:bodyPr/>
        <a:lstStyle/>
        <a:p>
          <a:endParaRPr lang="es-ES" b="1"/>
        </a:p>
      </dgm:t>
    </dgm:pt>
    <dgm:pt modelId="{8A3D8D79-7B42-194B-9005-1343AC2A0B88}" type="sibTrans" cxnId="{F956CC06-9F31-0E46-9284-B1D45BCE7FD2}">
      <dgm:prSet/>
      <dgm:spPr/>
      <dgm:t>
        <a:bodyPr/>
        <a:lstStyle/>
        <a:p>
          <a:endParaRPr lang="es-ES" b="1"/>
        </a:p>
      </dgm:t>
    </dgm:pt>
    <dgm:pt modelId="{63C9BC08-39E2-CB4A-9863-B06BD623E6E9}">
      <dgm:prSet phldrT="[Texto]" custT="1"/>
      <dgm:spPr/>
      <dgm:t>
        <a:bodyPr/>
        <a:lstStyle/>
        <a:p>
          <a:r>
            <a:rPr lang="es-MX" sz="1800" b="1" dirty="0"/>
            <a:t>Consolidación en patrón en pavimento</a:t>
          </a:r>
          <a:endParaRPr lang="es-ES" sz="1800" b="1" dirty="0"/>
        </a:p>
      </dgm:t>
    </dgm:pt>
    <dgm:pt modelId="{BC9CD1D9-7303-6940-9A9C-08C396638FF3}" type="parTrans" cxnId="{F2A0BA4C-C66F-AE43-BB1F-203588F79898}">
      <dgm:prSet/>
      <dgm:spPr/>
      <dgm:t>
        <a:bodyPr/>
        <a:lstStyle/>
        <a:p>
          <a:endParaRPr lang="es-ES" b="1"/>
        </a:p>
      </dgm:t>
    </dgm:pt>
    <dgm:pt modelId="{27DA2336-30AF-B446-92AF-C7F1B5DCF6F0}" type="sibTrans" cxnId="{F2A0BA4C-C66F-AE43-BB1F-203588F79898}">
      <dgm:prSet/>
      <dgm:spPr/>
      <dgm:t>
        <a:bodyPr/>
        <a:lstStyle/>
        <a:p>
          <a:endParaRPr lang="es-ES" b="1"/>
        </a:p>
      </dgm:t>
    </dgm:pt>
    <dgm:pt modelId="{1BA6E095-4AE4-9442-AFAE-DD98667AC1DA}" type="pres">
      <dgm:prSet presAssocID="{388E06D1-A077-644E-A157-5E0288C6AF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5BBB517-7B72-1F47-8BD6-DB5CB0549567}" type="pres">
      <dgm:prSet presAssocID="{DA1F3BD2-0C30-3044-A3B6-FD68B690639C}" presName="parentLin" presStyleCnt="0"/>
      <dgm:spPr/>
    </dgm:pt>
    <dgm:pt modelId="{CD9DF176-4486-A34F-825B-A030A1D9525F}" type="pres">
      <dgm:prSet presAssocID="{DA1F3BD2-0C30-3044-A3B6-FD68B690639C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C23A8F99-8CE1-874C-ABB5-9577D0A56F62}" type="pres">
      <dgm:prSet presAssocID="{DA1F3BD2-0C30-3044-A3B6-FD68B690639C}" presName="parentText" presStyleLbl="node1" presStyleIdx="0" presStyleCnt="3" custScaleY="17101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C08408E-8620-8946-BEC1-10A333BB23EB}" type="pres">
      <dgm:prSet presAssocID="{DA1F3BD2-0C30-3044-A3B6-FD68B690639C}" presName="negativeSpace" presStyleCnt="0"/>
      <dgm:spPr/>
    </dgm:pt>
    <dgm:pt modelId="{F5A6744D-D1D4-8B4C-B6D9-977E61DB9489}" type="pres">
      <dgm:prSet presAssocID="{DA1F3BD2-0C30-3044-A3B6-FD68B690639C}" presName="childText" presStyleLbl="conFgAcc1" presStyleIdx="0" presStyleCnt="3">
        <dgm:presLayoutVars>
          <dgm:bulletEnabled val="1"/>
        </dgm:presLayoutVars>
      </dgm:prSet>
      <dgm:spPr/>
    </dgm:pt>
    <dgm:pt modelId="{6D60CA83-ED5F-7945-811A-D2DE98F80843}" type="pres">
      <dgm:prSet presAssocID="{D696DF95-0151-9149-8235-38B865CB65A7}" presName="spaceBetweenRectangles" presStyleCnt="0"/>
      <dgm:spPr/>
    </dgm:pt>
    <dgm:pt modelId="{1F6202AB-FBDD-B845-924F-8B61A84A7715}" type="pres">
      <dgm:prSet presAssocID="{8A873F8F-2450-ED42-8DE2-A40ED313C334}" presName="parentLin" presStyleCnt="0"/>
      <dgm:spPr/>
    </dgm:pt>
    <dgm:pt modelId="{60C03D91-93D6-164A-B35E-C6F30A2C534C}" type="pres">
      <dgm:prSet presAssocID="{8A873F8F-2450-ED42-8DE2-A40ED313C334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D42263C8-00F7-4445-BD73-C271BC0CE99D}" type="pres">
      <dgm:prSet presAssocID="{8A873F8F-2450-ED42-8DE2-A40ED313C334}" presName="parentText" presStyleLbl="node1" presStyleIdx="1" presStyleCnt="3" custScaleY="168019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4EA2438-B5CE-6041-9FD1-B25FD62D9885}" type="pres">
      <dgm:prSet presAssocID="{8A873F8F-2450-ED42-8DE2-A40ED313C334}" presName="negativeSpace" presStyleCnt="0"/>
      <dgm:spPr/>
    </dgm:pt>
    <dgm:pt modelId="{70485CDF-0507-FE4F-AFDC-24E63A82D6B9}" type="pres">
      <dgm:prSet presAssocID="{8A873F8F-2450-ED42-8DE2-A40ED313C334}" presName="childText" presStyleLbl="conFgAcc1" presStyleIdx="1" presStyleCnt="3">
        <dgm:presLayoutVars>
          <dgm:bulletEnabled val="1"/>
        </dgm:presLayoutVars>
      </dgm:prSet>
      <dgm:spPr/>
    </dgm:pt>
    <dgm:pt modelId="{685CFEB8-8E47-1743-A132-CA5A8003D9CD}" type="pres">
      <dgm:prSet presAssocID="{8A3D8D79-7B42-194B-9005-1343AC2A0B88}" presName="spaceBetweenRectangles" presStyleCnt="0"/>
      <dgm:spPr/>
    </dgm:pt>
    <dgm:pt modelId="{7272418E-FD94-3144-9986-B5AC5E47E542}" type="pres">
      <dgm:prSet presAssocID="{63C9BC08-39E2-CB4A-9863-B06BD623E6E9}" presName="parentLin" presStyleCnt="0"/>
      <dgm:spPr/>
    </dgm:pt>
    <dgm:pt modelId="{5153CEE1-48F5-CE4A-9A1E-D2510D00A5E3}" type="pres">
      <dgm:prSet presAssocID="{63C9BC08-39E2-CB4A-9863-B06BD623E6E9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8D6CC4D6-4B02-C74C-8AB2-C57EBFDC027B}" type="pres">
      <dgm:prSet presAssocID="{63C9BC08-39E2-CB4A-9863-B06BD623E6E9}" presName="parentText" presStyleLbl="node1" presStyleIdx="2" presStyleCnt="3" custScaleY="14009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D2FB8A4-7167-2B43-B259-DDB22FCFD0D4}" type="pres">
      <dgm:prSet presAssocID="{63C9BC08-39E2-CB4A-9863-B06BD623E6E9}" presName="negativeSpace" presStyleCnt="0"/>
      <dgm:spPr/>
    </dgm:pt>
    <dgm:pt modelId="{BF542AE5-57D9-FA4C-B0D0-EB678C8246E7}" type="pres">
      <dgm:prSet presAssocID="{63C9BC08-39E2-CB4A-9863-B06BD623E6E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818917B-C234-1846-8F9A-2ADAC6219A6E}" type="presOf" srcId="{8A873F8F-2450-ED42-8DE2-A40ED313C334}" destId="{D42263C8-00F7-4445-BD73-C271BC0CE99D}" srcOrd="1" destOrd="0" presId="urn:microsoft.com/office/officeart/2005/8/layout/list1"/>
    <dgm:cxn modelId="{7B359B87-7909-E742-81C8-DD3DA0DFF631}" type="presOf" srcId="{DA1F3BD2-0C30-3044-A3B6-FD68B690639C}" destId="{CD9DF176-4486-A34F-825B-A030A1D9525F}" srcOrd="0" destOrd="0" presId="urn:microsoft.com/office/officeart/2005/8/layout/list1"/>
    <dgm:cxn modelId="{F2C9CAE3-3085-5642-88F1-545398DBC80A}" type="presOf" srcId="{DA1F3BD2-0C30-3044-A3B6-FD68B690639C}" destId="{C23A8F99-8CE1-874C-ABB5-9577D0A56F62}" srcOrd="1" destOrd="0" presId="urn:microsoft.com/office/officeart/2005/8/layout/list1"/>
    <dgm:cxn modelId="{6733145D-5A15-AD46-B117-36A34159AF31}" srcId="{388E06D1-A077-644E-A157-5E0288C6AF34}" destId="{DA1F3BD2-0C30-3044-A3B6-FD68B690639C}" srcOrd="0" destOrd="0" parTransId="{FAA8E42C-DC0A-3048-B555-4C7FFC5185B4}" sibTransId="{D696DF95-0151-9149-8235-38B865CB65A7}"/>
    <dgm:cxn modelId="{7DD4A3F9-97A4-8F4C-958C-CC6956D52B23}" type="presOf" srcId="{388E06D1-A077-644E-A157-5E0288C6AF34}" destId="{1BA6E095-4AE4-9442-AFAE-DD98667AC1DA}" srcOrd="0" destOrd="0" presId="urn:microsoft.com/office/officeart/2005/8/layout/list1"/>
    <dgm:cxn modelId="{F2A0BA4C-C66F-AE43-BB1F-203588F79898}" srcId="{388E06D1-A077-644E-A157-5E0288C6AF34}" destId="{63C9BC08-39E2-CB4A-9863-B06BD623E6E9}" srcOrd="2" destOrd="0" parTransId="{BC9CD1D9-7303-6940-9A9C-08C396638FF3}" sibTransId="{27DA2336-30AF-B446-92AF-C7F1B5DCF6F0}"/>
    <dgm:cxn modelId="{001774AF-B070-7849-87BF-6B1DCF5CFC07}" type="presOf" srcId="{63C9BC08-39E2-CB4A-9863-B06BD623E6E9}" destId="{5153CEE1-48F5-CE4A-9A1E-D2510D00A5E3}" srcOrd="0" destOrd="0" presId="urn:microsoft.com/office/officeart/2005/8/layout/list1"/>
    <dgm:cxn modelId="{91733F76-3FCE-A349-80E6-5331A4D1685B}" type="presOf" srcId="{8A873F8F-2450-ED42-8DE2-A40ED313C334}" destId="{60C03D91-93D6-164A-B35E-C6F30A2C534C}" srcOrd="0" destOrd="0" presId="urn:microsoft.com/office/officeart/2005/8/layout/list1"/>
    <dgm:cxn modelId="{3F3B4283-2954-5C4C-BDAE-96C2268ACF54}" type="presOf" srcId="{63C9BC08-39E2-CB4A-9863-B06BD623E6E9}" destId="{8D6CC4D6-4B02-C74C-8AB2-C57EBFDC027B}" srcOrd="1" destOrd="0" presId="urn:microsoft.com/office/officeart/2005/8/layout/list1"/>
    <dgm:cxn modelId="{F956CC06-9F31-0E46-9284-B1D45BCE7FD2}" srcId="{388E06D1-A077-644E-A157-5E0288C6AF34}" destId="{8A873F8F-2450-ED42-8DE2-A40ED313C334}" srcOrd="1" destOrd="0" parTransId="{B352829B-A098-8141-8104-39D670E0ADE1}" sibTransId="{8A3D8D79-7B42-194B-9005-1343AC2A0B88}"/>
    <dgm:cxn modelId="{1204B426-E645-C34D-84C1-CB16522B5784}" type="presParOf" srcId="{1BA6E095-4AE4-9442-AFAE-DD98667AC1DA}" destId="{95BBB517-7B72-1F47-8BD6-DB5CB0549567}" srcOrd="0" destOrd="0" presId="urn:microsoft.com/office/officeart/2005/8/layout/list1"/>
    <dgm:cxn modelId="{B004B907-6328-1741-88C4-F9D8C5685573}" type="presParOf" srcId="{95BBB517-7B72-1F47-8BD6-DB5CB0549567}" destId="{CD9DF176-4486-A34F-825B-A030A1D9525F}" srcOrd="0" destOrd="0" presId="urn:microsoft.com/office/officeart/2005/8/layout/list1"/>
    <dgm:cxn modelId="{7FCB897A-6747-E944-9265-90D9105C7A5D}" type="presParOf" srcId="{95BBB517-7B72-1F47-8BD6-DB5CB0549567}" destId="{C23A8F99-8CE1-874C-ABB5-9577D0A56F62}" srcOrd="1" destOrd="0" presId="urn:microsoft.com/office/officeart/2005/8/layout/list1"/>
    <dgm:cxn modelId="{3028577C-F039-104B-9B73-EE947617277C}" type="presParOf" srcId="{1BA6E095-4AE4-9442-AFAE-DD98667AC1DA}" destId="{9C08408E-8620-8946-BEC1-10A333BB23EB}" srcOrd="1" destOrd="0" presId="urn:microsoft.com/office/officeart/2005/8/layout/list1"/>
    <dgm:cxn modelId="{028BA1CF-3438-DB4F-BEEB-ADBDEE25872A}" type="presParOf" srcId="{1BA6E095-4AE4-9442-AFAE-DD98667AC1DA}" destId="{F5A6744D-D1D4-8B4C-B6D9-977E61DB9489}" srcOrd="2" destOrd="0" presId="urn:microsoft.com/office/officeart/2005/8/layout/list1"/>
    <dgm:cxn modelId="{15E29C29-A4E6-9041-A3EE-5B73B2927EA2}" type="presParOf" srcId="{1BA6E095-4AE4-9442-AFAE-DD98667AC1DA}" destId="{6D60CA83-ED5F-7945-811A-D2DE98F80843}" srcOrd="3" destOrd="0" presId="urn:microsoft.com/office/officeart/2005/8/layout/list1"/>
    <dgm:cxn modelId="{B83363E9-EE04-E74E-972F-48F946E662A5}" type="presParOf" srcId="{1BA6E095-4AE4-9442-AFAE-DD98667AC1DA}" destId="{1F6202AB-FBDD-B845-924F-8B61A84A7715}" srcOrd="4" destOrd="0" presId="urn:microsoft.com/office/officeart/2005/8/layout/list1"/>
    <dgm:cxn modelId="{ADC811E4-9894-8C49-BD75-91451299329F}" type="presParOf" srcId="{1F6202AB-FBDD-B845-924F-8B61A84A7715}" destId="{60C03D91-93D6-164A-B35E-C6F30A2C534C}" srcOrd="0" destOrd="0" presId="urn:microsoft.com/office/officeart/2005/8/layout/list1"/>
    <dgm:cxn modelId="{7F29BABA-0F18-C74B-B65F-B271C6141DEE}" type="presParOf" srcId="{1F6202AB-FBDD-B845-924F-8B61A84A7715}" destId="{D42263C8-00F7-4445-BD73-C271BC0CE99D}" srcOrd="1" destOrd="0" presId="urn:microsoft.com/office/officeart/2005/8/layout/list1"/>
    <dgm:cxn modelId="{CB28E5DD-DD09-BA45-B450-8A17A7E8A121}" type="presParOf" srcId="{1BA6E095-4AE4-9442-AFAE-DD98667AC1DA}" destId="{E4EA2438-B5CE-6041-9FD1-B25FD62D9885}" srcOrd="5" destOrd="0" presId="urn:microsoft.com/office/officeart/2005/8/layout/list1"/>
    <dgm:cxn modelId="{B548D77A-8DB6-5E4E-B3F4-F727EB9F407C}" type="presParOf" srcId="{1BA6E095-4AE4-9442-AFAE-DD98667AC1DA}" destId="{70485CDF-0507-FE4F-AFDC-24E63A82D6B9}" srcOrd="6" destOrd="0" presId="urn:microsoft.com/office/officeart/2005/8/layout/list1"/>
    <dgm:cxn modelId="{2FAC6386-3EE6-FC4C-825A-925B641A05C9}" type="presParOf" srcId="{1BA6E095-4AE4-9442-AFAE-DD98667AC1DA}" destId="{685CFEB8-8E47-1743-A132-CA5A8003D9CD}" srcOrd="7" destOrd="0" presId="urn:microsoft.com/office/officeart/2005/8/layout/list1"/>
    <dgm:cxn modelId="{5A846374-43E2-D949-B641-F8F4EC3BC0E6}" type="presParOf" srcId="{1BA6E095-4AE4-9442-AFAE-DD98667AC1DA}" destId="{7272418E-FD94-3144-9986-B5AC5E47E542}" srcOrd="8" destOrd="0" presId="urn:microsoft.com/office/officeart/2005/8/layout/list1"/>
    <dgm:cxn modelId="{87CA7B63-863F-7542-88A0-EBE4F1918346}" type="presParOf" srcId="{7272418E-FD94-3144-9986-B5AC5E47E542}" destId="{5153CEE1-48F5-CE4A-9A1E-D2510D00A5E3}" srcOrd="0" destOrd="0" presId="urn:microsoft.com/office/officeart/2005/8/layout/list1"/>
    <dgm:cxn modelId="{CA129909-3B36-E54B-BE8A-676C259A7410}" type="presParOf" srcId="{7272418E-FD94-3144-9986-B5AC5E47E542}" destId="{8D6CC4D6-4B02-C74C-8AB2-C57EBFDC027B}" srcOrd="1" destOrd="0" presId="urn:microsoft.com/office/officeart/2005/8/layout/list1"/>
    <dgm:cxn modelId="{8BB8D669-44F2-6742-9E4B-5FEFAB266467}" type="presParOf" srcId="{1BA6E095-4AE4-9442-AFAE-DD98667AC1DA}" destId="{ED2FB8A4-7167-2B43-B259-DDB22FCFD0D4}" srcOrd="9" destOrd="0" presId="urn:microsoft.com/office/officeart/2005/8/layout/list1"/>
    <dgm:cxn modelId="{41E3506E-3728-AF40-97C1-9F84A47EA5BB}" type="presParOf" srcId="{1BA6E095-4AE4-9442-AFAE-DD98667AC1DA}" destId="{BF542AE5-57D9-FA4C-B0D0-EB678C8246E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E19D9F-100D-7B47-9B1C-9F710112BDDD}" type="doc">
      <dgm:prSet loTypeId="urn:microsoft.com/office/officeart/2005/8/layout/process1" loCatId="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52A3FCA-AE19-0A4E-AD85-689AC6C0706E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MX" sz="1600" b="1" dirty="0">
              <a:latin typeface="Calibri" panose="020F0502020204030204" pitchFamily="34" charset="0"/>
            </a:rPr>
            <a:t>Etapa temprana. (0-4 días): Opacidad en vidrio deslustrado. </a:t>
          </a:r>
          <a:endParaRPr lang="es-ES" sz="1600" b="1" dirty="0"/>
        </a:p>
      </dgm:t>
    </dgm:pt>
    <dgm:pt modelId="{C61265C9-F189-A34E-9E02-A9F22346FAF7}" type="parTrans" cxnId="{E202ECA6-75B1-1B4C-97C4-E3825267E67E}">
      <dgm:prSet/>
      <dgm:spPr/>
      <dgm:t>
        <a:bodyPr/>
        <a:lstStyle/>
        <a:p>
          <a:endParaRPr lang="es-ES" b="1"/>
        </a:p>
      </dgm:t>
    </dgm:pt>
    <dgm:pt modelId="{8B2D5E9D-34BE-1F4B-B6E6-8F5452242F7F}" type="sibTrans" cxnId="{E202ECA6-75B1-1B4C-97C4-E3825267E67E}">
      <dgm:prSet/>
      <dgm:spPr/>
      <dgm:t>
        <a:bodyPr/>
        <a:lstStyle/>
        <a:p>
          <a:endParaRPr lang="es-ES" b="1"/>
        </a:p>
      </dgm:t>
    </dgm:pt>
    <dgm:pt modelId="{7BA52B5C-DB72-6B42-BBE5-90DFB92C197F}">
      <dgm:prSet phldrT="[Texto]" custT="1"/>
      <dgm:spPr/>
      <dgm:t>
        <a:bodyPr/>
        <a:lstStyle/>
        <a:p>
          <a:r>
            <a:rPr lang="es-MX" sz="1200" b="1" dirty="0">
              <a:latin typeface="Calibri" panose="020F0502020204030204" pitchFamily="34" charset="0"/>
            </a:rPr>
            <a:t>Etapa progresiva (5-8 días): Aumento de la extensión y focos de pavimentado loco y consolidación</a:t>
          </a:r>
          <a:endParaRPr lang="es-ES" sz="1200" b="1" dirty="0"/>
        </a:p>
      </dgm:t>
    </dgm:pt>
    <dgm:pt modelId="{3A89354E-8967-EB45-97F7-4002C7B5D17F}" type="parTrans" cxnId="{EAAA9D2E-E313-154A-8A48-4D6CC78B4A80}">
      <dgm:prSet/>
      <dgm:spPr/>
      <dgm:t>
        <a:bodyPr/>
        <a:lstStyle/>
        <a:p>
          <a:endParaRPr lang="es-ES" b="1"/>
        </a:p>
      </dgm:t>
    </dgm:pt>
    <dgm:pt modelId="{CA65975A-6A0C-8849-878E-128E04C6F388}" type="sibTrans" cxnId="{EAAA9D2E-E313-154A-8A48-4D6CC78B4A80}">
      <dgm:prSet/>
      <dgm:spPr/>
      <dgm:t>
        <a:bodyPr/>
        <a:lstStyle/>
        <a:p>
          <a:endParaRPr lang="es-ES" b="1"/>
        </a:p>
      </dgm:t>
    </dgm:pt>
    <dgm:pt modelId="{0203CDE3-0252-7F4C-85CC-968C0C67DAD9}">
      <dgm:prSet phldrT="[Texto]" custT="1"/>
      <dgm:spPr/>
      <dgm:t>
        <a:bodyPr/>
        <a:lstStyle/>
        <a:p>
          <a:r>
            <a:rPr lang="es-MX" sz="1600" b="1" dirty="0">
              <a:latin typeface="Calibri" panose="020F0502020204030204" pitchFamily="34" charset="0"/>
            </a:rPr>
            <a:t>Etapa máxima (9-13 días): Aumento de la extensión y consolidación</a:t>
          </a:r>
          <a:endParaRPr lang="es-ES" sz="1600" b="1" dirty="0"/>
        </a:p>
      </dgm:t>
    </dgm:pt>
    <dgm:pt modelId="{4C98BCAB-F2E9-1543-B722-ED5F9AA93530}" type="parTrans" cxnId="{6DCE4D22-5F9B-074D-B347-19BC24834362}">
      <dgm:prSet/>
      <dgm:spPr/>
      <dgm:t>
        <a:bodyPr/>
        <a:lstStyle/>
        <a:p>
          <a:endParaRPr lang="es-ES" b="1"/>
        </a:p>
      </dgm:t>
    </dgm:pt>
    <dgm:pt modelId="{6670DBA2-E08B-4443-8B1B-AAD6D681BF76}" type="sibTrans" cxnId="{6DCE4D22-5F9B-074D-B347-19BC24834362}">
      <dgm:prSet/>
      <dgm:spPr/>
      <dgm:t>
        <a:bodyPr/>
        <a:lstStyle/>
        <a:p>
          <a:endParaRPr lang="es-ES" b="1"/>
        </a:p>
      </dgm:t>
    </dgm:pt>
    <dgm:pt modelId="{8E6B19FA-8C4C-1541-A3F9-F39B1037837A}">
      <dgm:prSet phldrT="[Texto]" custT="1"/>
      <dgm:spPr/>
      <dgm:t>
        <a:bodyPr/>
        <a:lstStyle/>
        <a:p>
          <a:r>
            <a:rPr lang="es-MX" sz="1600" b="1" dirty="0">
              <a:latin typeface="Calibri" panose="020F0502020204030204" pitchFamily="34" charset="0"/>
            </a:rPr>
            <a:t>Etapa de absorción (≥14 días): resolución gradual de opacidades</a:t>
          </a:r>
          <a:endParaRPr lang="es-ES" sz="1600" b="1" dirty="0"/>
        </a:p>
      </dgm:t>
    </dgm:pt>
    <dgm:pt modelId="{05277E61-BF68-AF4C-A67F-960416F38E7F}" type="parTrans" cxnId="{189F2B47-65C9-3241-ACF9-279C5A53908F}">
      <dgm:prSet/>
      <dgm:spPr/>
      <dgm:t>
        <a:bodyPr/>
        <a:lstStyle/>
        <a:p>
          <a:endParaRPr lang="es-ES" b="1"/>
        </a:p>
      </dgm:t>
    </dgm:pt>
    <dgm:pt modelId="{B0CDB69E-B242-3D4C-93AB-50352D9BD1C1}" type="sibTrans" cxnId="{189F2B47-65C9-3241-ACF9-279C5A53908F}">
      <dgm:prSet/>
      <dgm:spPr/>
      <dgm:t>
        <a:bodyPr/>
        <a:lstStyle/>
        <a:p>
          <a:endParaRPr lang="es-ES" b="1"/>
        </a:p>
      </dgm:t>
    </dgm:pt>
    <dgm:pt modelId="{828D21F1-97D8-224D-ABA9-150C4BC21469}" type="pres">
      <dgm:prSet presAssocID="{8AE19D9F-100D-7B47-9B1C-9F710112BDD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CB0CC60-9AF3-0741-85A4-B8D4CAD76513}" type="pres">
      <dgm:prSet presAssocID="{452A3FCA-AE19-0A4E-AD85-689AC6C0706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B7FC787-4477-FC43-A250-83639BC89590}" type="pres">
      <dgm:prSet presAssocID="{8B2D5E9D-34BE-1F4B-B6E6-8F5452242F7F}" presName="sibTrans" presStyleLbl="sibTrans2D1" presStyleIdx="0" presStyleCnt="3"/>
      <dgm:spPr/>
      <dgm:t>
        <a:bodyPr/>
        <a:lstStyle/>
        <a:p>
          <a:endParaRPr lang="es-MX"/>
        </a:p>
      </dgm:t>
    </dgm:pt>
    <dgm:pt modelId="{B78B89D2-CE54-1D49-BE31-7EE5B53D7FAF}" type="pres">
      <dgm:prSet presAssocID="{8B2D5E9D-34BE-1F4B-B6E6-8F5452242F7F}" presName="connectorText" presStyleLbl="sibTrans2D1" presStyleIdx="0" presStyleCnt="3"/>
      <dgm:spPr/>
      <dgm:t>
        <a:bodyPr/>
        <a:lstStyle/>
        <a:p>
          <a:endParaRPr lang="es-MX"/>
        </a:p>
      </dgm:t>
    </dgm:pt>
    <dgm:pt modelId="{71450880-BD5D-A84E-BD68-AE7ADC87E5C8}" type="pres">
      <dgm:prSet presAssocID="{7BA52B5C-DB72-6B42-BBE5-90DFB92C197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4E0B87-9DE6-1947-B3D8-E7565EF5F2C5}" type="pres">
      <dgm:prSet presAssocID="{CA65975A-6A0C-8849-878E-128E04C6F388}" presName="sibTrans" presStyleLbl="sibTrans2D1" presStyleIdx="1" presStyleCnt="3"/>
      <dgm:spPr/>
      <dgm:t>
        <a:bodyPr/>
        <a:lstStyle/>
        <a:p>
          <a:endParaRPr lang="es-MX"/>
        </a:p>
      </dgm:t>
    </dgm:pt>
    <dgm:pt modelId="{BBBBBD21-06FE-B440-B4DA-E31FE8F03C9C}" type="pres">
      <dgm:prSet presAssocID="{CA65975A-6A0C-8849-878E-128E04C6F388}" presName="connectorText" presStyleLbl="sibTrans2D1" presStyleIdx="1" presStyleCnt="3"/>
      <dgm:spPr/>
      <dgm:t>
        <a:bodyPr/>
        <a:lstStyle/>
        <a:p>
          <a:endParaRPr lang="es-MX"/>
        </a:p>
      </dgm:t>
    </dgm:pt>
    <dgm:pt modelId="{CCDEF6C0-E982-444B-85D8-D2D559E9F27E}" type="pres">
      <dgm:prSet presAssocID="{0203CDE3-0252-7F4C-85CC-968C0C67DAD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C4AB172-DD8B-1D40-8179-7AB69BC6A7E1}" type="pres">
      <dgm:prSet presAssocID="{6670DBA2-E08B-4443-8B1B-AAD6D681BF76}" presName="sibTrans" presStyleLbl="sibTrans2D1" presStyleIdx="2" presStyleCnt="3"/>
      <dgm:spPr/>
      <dgm:t>
        <a:bodyPr/>
        <a:lstStyle/>
        <a:p>
          <a:endParaRPr lang="es-MX"/>
        </a:p>
      </dgm:t>
    </dgm:pt>
    <dgm:pt modelId="{80ED14E8-B9FD-0B42-8D42-1FDE1142FFED}" type="pres">
      <dgm:prSet presAssocID="{6670DBA2-E08B-4443-8B1B-AAD6D681BF76}" presName="connectorText" presStyleLbl="sibTrans2D1" presStyleIdx="2" presStyleCnt="3"/>
      <dgm:spPr/>
      <dgm:t>
        <a:bodyPr/>
        <a:lstStyle/>
        <a:p>
          <a:endParaRPr lang="es-MX"/>
        </a:p>
      </dgm:t>
    </dgm:pt>
    <dgm:pt modelId="{08FD0D7E-5B74-E64F-9661-95F3F3F67130}" type="pres">
      <dgm:prSet presAssocID="{8E6B19FA-8C4C-1541-A3F9-F39B1037837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202ECA6-75B1-1B4C-97C4-E3825267E67E}" srcId="{8AE19D9F-100D-7B47-9B1C-9F710112BDDD}" destId="{452A3FCA-AE19-0A4E-AD85-689AC6C0706E}" srcOrd="0" destOrd="0" parTransId="{C61265C9-F189-A34E-9E02-A9F22346FAF7}" sibTransId="{8B2D5E9D-34BE-1F4B-B6E6-8F5452242F7F}"/>
    <dgm:cxn modelId="{EAAA9D2E-E313-154A-8A48-4D6CC78B4A80}" srcId="{8AE19D9F-100D-7B47-9B1C-9F710112BDDD}" destId="{7BA52B5C-DB72-6B42-BBE5-90DFB92C197F}" srcOrd="1" destOrd="0" parTransId="{3A89354E-8967-EB45-97F7-4002C7B5D17F}" sibTransId="{CA65975A-6A0C-8849-878E-128E04C6F388}"/>
    <dgm:cxn modelId="{6DCE4D22-5F9B-074D-B347-19BC24834362}" srcId="{8AE19D9F-100D-7B47-9B1C-9F710112BDDD}" destId="{0203CDE3-0252-7F4C-85CC-968C0C67DAD9}" srcOrd="2" destOrd="0" parTransId="{4C98BCAB-F2E9-1543-B722-ED5F9AA93530}" sibTransId="{6670DBA2-E08B-4443-8B1B-AAD6D681BF76}"/>
    <dgm:cxn modelId="{C454ECD1-CF65-504F-9551-E6DB0E0990E0}" type="presOf" srcId="{8AE19D9F-100D-7B47-9B1C-9F710112BDDD}" destId="{828D21F1-97D8-224D-ABA9-150C4BC21469}" srcOrd="0" destOrd="0" presId="urn:microsoft.com/office/officeart/2005/8/layout/process1"/>
    <dgm:cxn modelId="{49DA747F-5BC1-B945-ADF9-4FEA9CF34016}" type="presOf" srcId="{8E6B19FA-8C4C-1541-A3F9-F39B1037837A}" destId="{08FD0D7E-5B74-E64F-9661-95F3F3F67130}" srcOrd="0" destOrd="0" presId="urn:microsoft.com/office/officeart/2005/8/layout/process1"/>
    <dgm:cxn modelId="{CE358BE3-C92D-034C-815F-3A5B70AB0D30}" type="presOf" srcId="{7BA52B5C-DB72-6B42-BBE5-90DFB92C197F}" destId="{71450880-BD5D-A84E-BD68-AE7ADC87E5C8}" srcOrd="0" destOrd="0" presId="urn:microsoft.com/office/officeart/2005/8/layout/process1"/>
    <dgm:cxn modelId="{73605224-CF3E-E043-966F-C45B6F8DA7AA}" type="presOf" srcId="{CA65975A-6A0C-8849-878E-128E04C6F388}" destId="{774E0B87-9DE6-1947-B3D8-E7565EF5F2C5}" srcOrd="0" destOrd="0" presId="urn:microsoft.com/office/officeart/2005/8/layout/process1"/>
    <dgm:cxn modelId="{BF96170C-07F6-424A-8295-99F6270C3473}" type="presOf" srcId="{6670DBA2-E08B-4443-8B1B-AAD6D681BF76}" destId="{5C4AB172-DD8B-1D40-8179-7AB69BC6A7E1}" srcOrd="0" destOrd="0" presId="urn:microsoft.com/office/officeart/2005/8/layout/process1"/>
    <dgm:cxn modelId="{A8D9FD3F-BD78-9041-92C7-FBF7E388B7D7}" type="presOf" srcId="{8B2D5E9D-34BE-1F4B-B6E6-8F5452242F7F}" destId="{B78B89D2-CE54-1D49-BE31-7EE5B53D7FAF}" srcOrd="1" destOrd="0" presId="urn:microsoft.com/office/officeart/2005/8/layout/process1"/>
    <dgm:cxn modelId="{7B2A5B7E-9016-9049-B6FE-764CA2F14B28}" type="presOf" srcId="{452A3FCA-AE19-0A4E-AD85-689AC6C0706E}" destId="{1CB0CC60-9AF3-0741-85A4-B8D4CAD76513}" srcOrd="0" destOrd="0" presId="urn:microsoft.com/office/officeart/2005/8/layout/process1"/>
    <dgm:cxn modelId="{416D197B-C5AC-E546-B3B8-470FA47BCD84}" type="presOf" srcId="{6670DBA2-E08B-4443-8B1B-AAD6D681BF76}" destId="{80ED14E8-B9FD-0B42-8D42-1FDE1142FFED}" srcOrd="1" destOrd="0" presId="urn:microsoft.com/office/officeart/2005/8/layout/process1"/>
    <dgm:cxn modelId="{0AA35746-161B-8543-A79B-816084802550}" type="presOf" srcId="{0203CDE3-0252-7F4C-85CC-968C0C67DAD9}" destId="{CCDEF6C0-E982-444B-85D8-D2D559E9F27E}" srcOrd="0" destOrd="0" presId="urn:microsoft.com/office/officeart/2005/8/layout/process1"/>
    <dgm:cxn modelId="{5BBE3978-6411-8D49-8AA3-A62F539C95DF}" type="presOf" srcId="{8B2D5E9D-34BE-1F4B-B6E6-8F5452242F7F}" destId="{4B7FC787-4477-FC43-A250-83639BC89590}" srcOrd="0" destOrd="0" presId="urn:microsoft.com/office/officeart/2005/8/layout/process1"/>
    <dgm:cxn modelId="{189F2B47-65C9-3241-ACF9-279C5A53908F}" srcId="{8AE19D9F-100D-7B47-9B1C-9F710112BDDD}" destId="{8E6B19FA-8C4C-1541-A3F9-F39B1037837A}" srcOrd="3" destOrd="0" parTransId="{05277E61-BF68-AF4C-A67F-960416F38E7F}" sibTransId="{B0CDB69E-B242-3D4C-93AB-50352D9BD1C1}"/>
    <dgm:cxn modelId="{8C19E769-3505-0A46-9FA1-F4216907A759}" type="presOf" srcId="{CA65975A-6A0C-8849-878E-128E04C6F388}" destId="{BBBBBD21-06FE-B440-B4DA-E31FE8F03C9C}" srcOrd="1" destOrd="0" presId="urn:microsoft.com/office/officeart/2005/8/layout/process1"/>
    <dgm:cxn modelId="{80BDD5E1-4A3A-A441-9CCA-099FD5D1056D}" type="presParOf" srcId="{828D21F1-97D8-224D-ABA9-150C4BC21469}" destId="{1CB0CC60-9AF3-0741-85A4-B8D4CAD76513}" srcOrd="0" destOrd="0" presId="urn:microsoft.com/office/officeart/2005/8/layout/process1"/>
    <dgm:cxn modelId="{B421DEDC-C62F-824D-B00A-68E90AF3A102}" type="presParOf" srcId="{828D21F1-97D8-224D-ABA9-150C4BC21469}" destId="{4B7FC787-4477-FC43-A250-83639BC89590}" srcOrd="1" destOrd="0" presId="urn:microsoft.com/office/officeart/2005/8/layout/process1"/>
    <dgm:cxn modelId="{80DFBED8-641B-5946-B35A-101D25789AB4}" type="presParOf" srcId="{4B7FC787-4477-FC43-A250-83639BC89590}" destId="{B78B89D2-CE54-1D49-BE31-7EE5B53D7FAF}" srcOrd="0" destOrd="0" presId="urn:microsoft.com/office/officeart/2005/8/layout/process1"/>
    <dgm:cxn modelId="{105624BB-387D-8841-8095-5A90C80DE7E6}" type="presParOf" srcId="{828D21F1-97D8-224D-ABA9-150C4BC21469}" destId="{71450880-BD5D-A84E-BD68-AE7ADC87E5C8}" srcOrd="2" destOrd="0" presId="urn:microsoft.com/office/officeart/2005/8/layout/process1"/>
    <dgm:cxn modelId="{C87B86E5-3AC4-5C4B-A664-E9C1879A709E}" type="presParOf" srcId="{828D21F1-97D8-224D-ABA9-150C4BC21469}" destId="{774E0B87-9DE6-1947-B3D8-E7565EF5F2C5}" srcOrd="3" destOrd="0" presId="urn:microsoft.com/office/officeart/2005/8/layout/process1"/>
    <dgm:cxn modelId="{DF8F65A5-8F0D-2E4F-A2FD-A8E1CC92A525}" type="presParOf" srcId="{774E0B87-9DE6-1947-B3D8-E7565EF5F2C5}" destId="{BBBBBD21-06FE-B440-B4DA-E31FE8F03C9C}" srcOrd="0" destOrd="0" presId="urn:microsoft.com/office/officeart/2005/8/layout/process1"/>
    <dgm:cxn modelId="{7AF15730-9111-3643-8A9C-074B647F44E5}" type="presParOf" srcId="{828D21F1-97D8-224D-ABA9-150C4BC21469}" destId="{CCDEF6C0-E982-444B-85D8-D2D559E9F27E}" srcOrd="4" destOrd="0" presId="urn:microsoft.com/office/officeart/2005/8/layout/process1"/>
    <dgm:cxn modelId="{8991E761-BE08-EB42-9FCF-37769ED3AB2A}" type="presParOf" srcId="{828D21F1-97D8-224D-ABA9-150C4BC21469}" destId="{5C4AB172-DD8B-1D40-8179-7AB69BC6A7E1}" srcOrd="5" destOrd="0" presId="urn:microsoft.com/office/officeart/2005/8/layout/process1"/>
    <dgm:cxn modelId="{89A5E2DA-B78B-BD4F-B8D6-E499CCA7BF79}" type="presParOf" srcId="{5C4AB172-DD8B-1D40-8179-7AB69BC6A7E1}" destId="{80ED14E8-B9FD-0B42-8D42-1FDE1142FFED}" srcOrd="0" destOrd="0" presId="urn:microsoft.com/office/officeart/2005/8/layout/process1"/>
    <dgm:cxn modelId="{E59FF285-6EFF-0545-A4EE-33ADC69CD11E}" type="presParOf" srcId="{828D21F1-97D8-224D-ABA9-150C4BC21469}" destId="{08FD0D7E-5B74-E64F-9661-95F3F3F67130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DFFF926-A7A4-0744-AAE9-A2D572FF0A7E}" type="doc">
      <dgm:prSet loTypeId="urn:microsoft.com/office/officeart/2005/8/layout/orgChart1" loCatId="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D9686FF4-F078-214A-9416-1CA879EA1F90}">
      <dgm:prSet phldrT="[Texto]" custT="1"/>
      <dgm:spPr/>
      <dgm:t>
        <a:bodyPr/>
        <a:lstStyle/>
        <a:p>
          <a:r>
            <a:rPr lang="es-ES" sz="2000" dirty="0">
              <a:solidFill>
                <a:schemeClr val="accent1">
                  <a:lumMod val="50000"/>
                </a:schemeClr>
              </a:solidFill>
            </a:rPr>
            <a:t>Síntomas leves (Hospital)</a:t>
          </a:r>
        </a:p>
      </dgm:t>
    </dgm:pt>
    <dgm:pt modelId="{A6897AFC-936B-8A44-9B5B-A291C9D6DE85}" type="parTrans" cxnId="{19A40ADF-FD45-8048-8860-CB7B0DB39DF8}">
      <dgm:prSet/>
      <dgm:spPr/>
      <dgm:t>
        <a:bodyPr/>
        <a:lstStyle/>
        <a:p>
          <a:endParaRPr lang="es-ES"/>
        </a:p>
      </dgm:t>
    </dgm:pt>
    <dgm:pt modelId="{E4C177F4-816B-A84E-9750-772A66C48DC0}" type="sibTrans" cxnId="{19A40ADF-FD45-8048-8860-CB7B0DB39DF8}">
      <dgm:prSet/>
      <dgm:spPr/>
      <dgm:t>
        <a:bodyPr/>
        <a:lstStyle/>
        <a:p>
          <a:endParaRPr lang="es-ES"/>
        </a:p>
      </dgm:t>
    </dgm:pt>
    <dgm:pt modelId="{BD9952B1-18BC-964B-8311-3CA02D5EF7D4}">
      <dgm:prSet phldrT="[Texto]" custT="1"/>
      <dgm:spPr/>
      <dgm:t>
        <a:bodyPr/>
        <a:lstStyle/>
        <a:p>
          <a:r>
            <a:rPr lang="es-MX" sz="1200" dirty="0"/>
            <a:t>Vitamin C 500mg  </a:t>
          </a:r>
        </a:p>
        <a:p>
          <a:pPr>
            <a:buFont typeface="Arial" panose="020B0604020202020204" pitchFamily="34" charset="0"/>
            <a:buChar char="•"/>
          </a:pPr>
          <a:r>
            <a:rPr lang="es-MX" sz="1200" dirty="0"/>
            <a:t>Zinc 75-100 mg/dia </a:t>
          </a:r>
        </a:p>
        <a:p>
          <a:pPr>
            <a:buFont typeface="Arial" panose="020B0604020202020204" pitchFamily="34" charset="0"/>
            <a:buChar char="•"/>
          </a:pPr>
          <a:r>
            <a:rPr lang="es-MX" sz="1200" dirty="0"/>
            <a:t>Quercetin 500-1000 mg/dia </a:t>
          </a:r>
        </a:p>
        <a:p>
          <a:pPr>
            <a:buFont typeface="Arial" panose="020B0604020202020204" pitchFamily="34" charset="0"/>
            <a:buChar char="•"/>
          </a:pPr>
          <a:r>
            <a:rPr lang="es-MX" sz="1200" dirty="0"/>
            <a:t>Melatonina 6-12 mg por la noche</a:t>
          </a:r>
        </a:p>
        <a:p>
          <a:pPr>
            <a:buFont typeface="Arial" panose="020B0604020202020204" pitchFamily="34" charset="0"/>
            <a:buChar char="•"/>
          </a:pPr>
          <a:r>
            <a:rPr lang="es-MX" sz="1200" dirty="0"/>
            <a:t>Vitamina D 1000- 4000 u/día </a:t>
          </a:r>
          <a:r>
            <a:rPr lang="es-ES" sz="1200" dirty="0"/>
            <a:t>.</a:t>
          </a:r>
        </a:p>
      </dgm:t>
    </dgm:pt>
    <dgm:pt modelId="{0E3C93CA-EDC0-DE4E-B172-31390868ADDB}" type="parTrans" cxnId="{1D6E603A-4C7E-4749-A82D-857249646F15}">
      <dgm:prSet/>
      <dgm:spPr/>
      <dgm:t>
        <a:bodyPr/>
        <a:lstStyle/>
        <a:p>
          <a:endParaRPr lang="es-ES"/>
        </a:p>
      </dgm:t>
    </dgm:pt>
    <dgm:pt modelId="{DD37334A-A325-E349-9DBC-6840BE88BFC0}" type="sibTrans" cxnId="{1D6E603A-4C7E-4749-A82D-857249646F15}">
      <dgm:prSet/>
      <dgm:spPr/>
      <dgm:t>
        <a:bodyPr/>
        <a:lstStyle/>
        <a:p>
          <a:endParaRPr lang="es-ES"/>
        </a:p>
      </dgm:t>
    </dgm:pt>
    <dgm:pt modelId="{E118089D-1F09-5647-A6C1-A624D5A118C1}">
      <dgm:prSet phldrT="[Texto]" custT="1"/>
      <dgm:spPr/>
      <dgm:t>
        <a:bodyPr/>
        <a:lstStyle/>
        <a:p>
          <a:r>
            <a:rPr lang="es-ES" sz="1600" dirty="0"/>
            <a:t>Enoxaparina 40- 60 mg SC cada 24 h </a:t>
          </a:r>
        </a:p>
      </dgm:t>
    </dgm:pt>
    <dgm:pt modelId="{459CF44B-38C4-3D4F-B30C-75B5B2ABAA2B}" type="parTrans" cxnId="{F5879FA3-A81E-5A4C-8A46-FA42063B393C}">
      <dgm:prSet/>
      <dgm:spPr/>
      <dgm:t>
        <a:bodyPr/>
        <a:lstStyle/>
        <a:p>
          <a:endParaRPr lang="es-ES"/>
        </a:p>
      </dgm:t>
    </dgm:pt>
    <dgm:pt modelId="{A5A7EF92-6F52-EF48-BC92-361328DFB5F8}" type="sibTrans" cxnId="{F5879FA3-A81E-5A4C-8A46-FA42063B393C}">
      <dgm:prSet/>
      <dgm:spPr/>
      <dgm:t>
        <a:bodyPr/>
        <a:lstStyle/>
        <a:p>
          <a:endParaRPr lang="es-ES"/>
        </a:p>
      </dgm:t>
    </dgm:pt>
    <dgm:pt modelId="{4036DBCA-DD9C-F848-9BE2-AAF1865E56E1}">
      <dgm:prSet phldrT="[Texto]" custT="1"/>
      <dgm:spPr/>
      <dgm:t>
        <a:bodyPr/>
        <a:lstStyle/>
        <a:p>
          <a:r>
            <a:rPr lang="es-ES" sz="1600" dirty="0"/>
            <a:t>Oxigenoterapia: 2 litros por min y &lt; 6 </a:t>
          </a:r>
          <a:r>
            <a:rPr lang="es-ES" sz="1600" dirty="0" err="1"/>
            <a:t>lts</a:t>
          </a:r>
          <a:r>
            <a:rPr lang="es-ES" sz="1600" dirty="0"/>
            <a:t>.</a:t>
          </a:r>
        </a:p>
        <a:p>
          <a:r>
            <a:rPr lang="es-ES" sz="1600" dirty="0"/>
            <a:t> (Dispersión de aerosol)</a:t>
          </a:r>
        </a:p>
        <a:p>
          <a:r>
            <a:rPr lang="es-ES" sz="1600" dirty="0"/>
            <a:t>Evitar MNB</a:t>
          </a:r>
        </a:p>
      </dgm:t>
    </dgm:pt>
    <dgm:pt modelId="{7D5CD565-58E0-3F47-84E9-85109162D36B}" type="parTrans" cxnId="{AE44216A-669B-6148-BB76-F3468511E809}">
      <dgm:prSet/>
      <dgm:spPr/>
      <dgm:t>
        <a:bodyPr/>
        <a:lstStyle/>
        <a:p>
          <a:endParaRPr lang="es-ES"/>
        </a:p>
      </dgm:t>
    </dgm:pt>
    <dgm:pt modelId="{556F89FB-46A0-864B-BEA5-AC056A853494}" type="sibTrans" cxnId="{AE44216A-669B-6148-BB76-F3468511E809}">
      <dgm:prSet/>
      <dgm:spPr/>
      <dgm:t>
        <a:bodyPr/>
        <a:lstStyle/>
        <a:p>
          <a:endParaRPr lang="es-ES"/>
        </a:p>
      </dgm:t>
    </dgm:pt>
    <dgm:pt modelId="{17F77180-D1D9-2945-9E91-EF9BF678019D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ES" sz="1800" b="1" u="sng" dirty="0">
              <a:solidFill>
                <a:schemeClr val="bg1"/>
              </a:solidFill>
            </a:rPr>
            <a:t>Ventilación No Invasiva</a:t>
          </a:r>
        </a:p>
      </dgm:t>
    </dgm:pt>
    <dgm:pt modelId="{C721773E-5191-A543-8405-F65CF4BAA6A6}" type="parTrans" cxnId="{58638AB0-4548-7247-8991-468367749882}">
      <dgm:prSet/>
      <dgm:spPr/>
      <dgm:t>
        <a:bodyPr/>
        <a:lstStyle/>
        <a:p>
          <a:endParaRPr lang="es-ES"/>
        </a:p>
      </dgm:t>
    </dgm:pt>
    <dgm:pt modelId="{A61C391E-1E04-5643-9D8E-21B6AC8ACDA3}" type="sibTrans" cxnId="{58638AB0-4548-7247-8991-468367749882}">
      <dgm:prSet/>
      <dgm:spPr/>
      <dgm:t>
        <a:bodyPr/>
        <a:lstStyle/>
        <a:p>
          <a:endParaRPr lang="es-ES"/>
        </a:p>
      </dgm:t>
    </dgm:pt>
    <dgm:pt modelId="{B35C2F55-0DF2-D94B-A8B5-DE25E8A9CE83}" type="pres">
      <dgm:prSet presAssocID="{ADFFF926-A7A4-0744-AAE9-A2D572FF0A7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92324EF8-1434-EC4A-83B5-58C312097C31}" type="pres">
      <dgm:prSet presAssocID="{D9686FF4-F078-214A-9416-1CA879EA1F90}" presName="hierRoot1" presStyleCnt="0">
        <dgm:presLayoutVars>
          <dgm:hierBranch val="init"/>
        </dgm:presLayoutVars>
      </dgm:prSet>
      <dgm:spPr/>
    </dgm:pt>
    <dgm:pt modelId="{B131016B-583C-2C4A-8386-040330457D24}" type="pres">
      <dgm:prSet presAssocID="{D9686FF4-F078-214A-9416-1CA879EA1F90}" presName="rootComposite1" presStyleCnt="0"/>
      <dgm:spPr/>
    </dgm:pt>
    <dgm:pt modelId="{109F6180-EBEE-504C-B627-5249171B1C14}" type="pres">
      <dgm:prSet presAssocID="{D9686FF4-F078-214A-9416-1CA879EA1F9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B68A2C5-179A-4E4E-AD96-62BC1F41970B}" type="pres">
      <dgm:prSet presAssocID="{D9686FF4-F078-214A-9416-1CA879EA1F90}" presName="rootConnector1" presStyleLbl="node1" presStyleIdx="0" presStyleCnt="0"/>
      <dgm:spPr/>
      <dgm:t>
        <a:bodyPr/>
        <a:lstStyle/>
        <a:p>
          <a:endParaRPr lang="es-MX"/>
        </a:p>
      </dgm:t>
    </dgm:pt>
    <dgm:pt modelId="{F08A1F77-9294-EF4B-AB4B-37A15518A558}" type="pres">
      <dgm:prSet presAssocID="{D9686FF4-F078-214A-9416-1CA879EA1F90}" presName="hierChild2" presStyleCnt="0"/>
      <dgm:spPr/>
    </dgm:pt>
    <dgm:pt modelId="{FF6252F4-AEEE-2B44-B6AB-370A392B9B9F}" type="pres">
      <dgm:prSet presAssocID="{0E3C93CA-EDC0-DE4E-B172-31390868ADDB}" presName="Name37" presStyleLbl="parChTrans1D2" presStyleIdx="0" presStyleCnt="4"/>
      <dgm:spPr/>
      <dgm:t>
        <a:bodyPr/>
        <a:lstStyle/>
        <a:p>
          <a:endParaRPr lang="es-MX"/>
        </a:p>
      </dgm:t>
    </dgm:pt>
    <dgm:pt modelId="{343A41B6-A0DF-3048-BBBD-80337C3EEC2F}" type="pres">
      <dgm:prSet presAssocID="{BD9952B1-18BC-964B-8311-3CA02D5EF7D4}" presName="hierRoot2" presStyleCnt="0">
        <dgm:presLayoutVars>
          <dgm:hierBranch val="init"/>
        </dgm:presLayoutVars>
      </dgm:prSet>
      <dgm:spPr/>
    </dgm:pt>
    <dgm:pt modelId="{FB5C369A-27E3-C840-94DC-9ABB336F08BA}" type="pres">
      <dgm:prSet presAssocID="{BD9952B1-18BC-964B-8311-3CA02D5EF7D4}" presName="rootComposite" presStyleCnt="0"/>
      <dgm:spPr/>
    </dgm:pt>
    <dgm:pt modelId="{01258969-DC07-BF43-8833-82DC39CFED46}" type="pres">
      <dgm:prSet presAssocID="{BD9952B1-18BC-964B-8311-3CA02D5EF7D4}" presName="rootText" presStyleLbl="node2" presStyleIdx="0" presStyleCnt="4" custScaleY="22219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E57BD5F-ED57-F34D-B5B3-8EB160A53D9B}" type="pres">
      <dgm:prSet presAssocID="{BD9952B1-18BC-964B-8311-3CA02D5EF7D4}" presName="rootConnector" presStyleLbl="node2" presStyleIdx="0" presStyleCnt="4"/>
      <dgm:spPr/>
      <dgm:t>
        <a:bodyPr/>
        <a:lstStyle/>
        <a:p>
          <a:endParaRPr lang="es-MX"/>
        </a:p>
      </dgm:t>
    </dgm:pt>
    <dgm:pt modelId="{D93CED01-6E4C-814B-9BDC-804D24F8CD67}" type="pres">
      <dgm:prSet presAssocID="{BD9952B1-18BC-964B-8311-3CA02D5EF7D4}" presName="hierChild4" presStyleCnt="0"/>
      <dgm:spPr/>
    </dgm:pt>
    <dgm:pt modelId="{7CB6AB4F-824C-D548-BBE5-EA850167FEA0}" type="pres">
      <dgm:prSet presAssocID="{BD9952B1-18BC-964B-8311-3CA02D5EF7D4}" presName="hierChild5" presStyleCnt="0"/>
      <dgm:spPr/>
    </dgm:pt>
    <dgm:pt modelId="{20C8EDED-7F57-A448-A574-277893068829}" type="pres">
      <dgm:prSet presAssocID="{459CF44B-38C4-3D4F-B30C-75B5B2ABAA2B}" presName="Name37" presStyleLbl="parChTrans1D2" presStyleIdx="1" presStyleCnt="4"/>
      <dgm:spPr/>
      <dgm:t>
        <a:bodyPr/>
        <a:lstStyle/>
        <a:p>
          <a:endParaRPr lang="es-MX"/>
        </a:p>
      </dgm:t>
    </dgm:pt>
    <dgm:pt modelId="{279D6F2C-8C3C-A34F-815C-0C8DD7886D31}" type="pres">
      <dgm:prSet presAssocID="{E118089D-1F09-5647-A6C1-A624D5A118C1}" presName="hierRoot2" presStyleCnt="0">
        <dgm:presLayoutVars>
          <dgm:hierBranch val="init"/>
        </dgm:presLayoutVars>
      </dgm:prSet>
      <dgm:spPr/>
    </dgm:pt>
    <dgm:pt modelId="{79127EF4-7154-8442-ABB2-1209CF3E5051}" type="pres">
      <dgm:prSet presAssocID="{E118089D-1F09-5647-A6C1-A624D5A118C1}" presName="rootComposite" presStyleCnt="0"/>
      <dgm:spPr/>
    </dgm:pt>
    <dgm:pt modelId="{5B246CCF-A0CB-1C46-A887-BF3D7B78676D}" type="pres">
      <dgm:prSet presAssocID="{E118089D-1F09-5647-A6C1-A624D5A118C1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6F31F3-80AD-9D47-8D61-FBDB1FAC05B6}" type="pres">
      <dgm:prSet presAssocID="{E118089D-1F09-5647-A6C1-A624D5A118C1}" presName="rootConnector" presStyleLbl="node2" presStyleIdx="1" presStyleCnt="4"/>
      <dgm:spPr/>
      <dgm:t>
        <a:bodyPr/>
        <a:lstStyle/>
        <a:p>
          <a:endParaRPr lang="es-MX"/>
        </a:p>
      </dgm:t>
    </dgm:pt>
    <dgm:pt modelId="{A10F1E63-DD4E-7C4A-A29B-07DDC63ED0E6}" type="pres">
      <dgm:prSet presAssocID="{E118089D-1F09-5647-A6C1-A624D5A118C1}" presName="hierChild4" presStyleCnt="0"/>
      <dgm:spPr/>
    </dgm:pt>
    <dgm:pt modelId="{69C8E926-3947-3D4B-9B4E-885A02D58D14}" type="pres">
      <dgm:prSet presAssocID="{E118089D-1F09-5647-A6C1-A624D5A118C1}" presName="hierChild5" presStyleCnt="0"/>
      <dgm:spPr/>
    </dgm:pt>
    <dgm:pt modelId="{376990A8-5AFE-8149-8F63-D6F5CA3F7479}" type="pres">
      <dgm:prSet presAssocID="{7D5CD565-58E0-3F47-84E9-85109162D36B}" presName="Name37" presStyleLbl="parChTrans1D2" presStyleIdx="2" presStyleCnt="4"/>
      <dgm:spPr/>
      <dgm:t>
        <a:bodyPr/>
        <a:lstStyle/>
        <a:p>
          <a:endParaRPr lang="es-MX"/>
        </a:p>
      </dgm:t>
    </dgm:pt>
    <dgm:pt modelId="{66174563-F5C3-2341-98A6-FFE8DE738B11}" type="pres">
      <dgm:prSet presAssocID="{4036DBCA-DD9C-F848-9BE2-AAF1865E56E1}" presName="hierRoot2" presStyleCnt="0">
        <dgm:presLayoutVars>
          <dgm:hierBranch val="init"/>
        </dgm:presLayoutVars>
      </dgm:prSet>
      <dgm:spPr/>
    </dgm:pt>
    <dgm:pt modelId="{7058322D-469F-0549-B2CF-8BFF7BF2B092}" type="pres">
      <dgm:prSet presAssocID="{4036DBCA-DD9C-F848-9BE2-AAF1865E56E1}" presName="rootComposite" presStyleCnt="0"/>
      <dgm:spPr/>
    </dgm:pt>
    <dgm:pt modelId="{85E1AC0B-B301-2547-883C-305DBE6513BC}" type="pres">
      <dgm:prSet presAssocID="{4036DBCA-DD9C-F848-9BE2-AAF1865E56E1}" presName="rootText" presStyleLbl="node2" presStyleIdx="2" presStyleCnt="4" custScaleX="121700" custScaleY="19805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A10CC09-A9F0-E143-A049-AACC4F256156}" type="pres">
      <dgm:prSet presAssocID="{4036DBCA-DD9C-F848-9BE2-AAF1865E56E1}" presName="rootConnector" presStyleLbl="node2" presStyleIdx="2" presStyleCnt="4"/>
      <dgm:spPr/>
      <dgm:t>
        <a:bodyPr/>
        <a:lstStyle/>
        <a:p>
          <a:endParaRPr lang="es-MX"/>
        </a:p>
      </dgm:t>
    </dgm:pt>
    <dgm:pt modelId="{7D2D7969-2692-054D-A4EB-65EF90CD032B}" type="pres">
      <dgm:prSet presAssocID="{4036DBCA-DD9C-F848-9BE2-AAF1865E56E1}" presName="hierChild4" presStyleCnt="0"/>
      <dgm:spPr/>
    </dgm:pt>
    <dgm:pt modelId="{FB65E63A-3D5C-4E46-80B3-B73B292B9714}" type="pres">
      <dgm:prSet presAssocID="{4036DBCA-DD9C-F848-9BE2-AAF1865E56E1}" presName="hierChild5" presStyleCnt="0"/>
      <dgm:spPr/>
    </dgm:pt>
    <dgm:pt modelId="{9E9D627D-AC51-C74F-8618-33AA2F517C60}" type="pres">
      <dgm:prSet presAssocID="{C721773E-5191-A543-8405-F65CF4BAA6A6}" presName="Name37" presStyleLbl="parChTrans1D2" presStyleIdx="3" presStyleCnt="4"/>
      <dgm:spPr/>
      <dgm:t>
        <a:bodyPr/>
        <a:lstStyle/>
        <a:p>
          <a:endParaRPr lang="es-MX"/>
        </a:p>
      </dgm:t>
    </dgm:pt>
    <dgm:pt modelId="{D356B7EC-8597-AD4B-AA1D-660DDE6772A8}" type="pres">
      <dgm:prSet presAssocID="{17F77180-D1D9-2945-9E91-EF9BF678019D}" presName="hierRoot2" presStyleCnt="0">
        <dgm:presLayoutVars>
          <dgm:hierBranch val="init"/>
        </dgm:presLayoutVars>
      </dgm:prSet>
      <dgm:spPr/>
    </dgm:pt>
    <dgm:pt modelId="{16BC4FB6-A387-3F46-AF88-51A4E4997353}" type="pres">
      <dgm:prSet presAssocID="{17F77180-D1D9-2945-9E91-EF9BF678019D}" presName="rootComposite" presStyleCnt="0"/>
      <dgm:spPr/>
    </dgm:pt>
    <dgm:pt modelId="{49A1CEAD-93A8-4044-9F80-986641B5655E}" type="pres">
      <dgm:prSet presAssocID="{17F77180-D1D9-2945-9E91-EF9BF678019D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3C2C63C-D446-1141-9B2E-8CB8EC53E2FB}" type="pres">
      <dgm:prSet presAssocID="{17F77180-D1D9-2945-9E91-EF9BF678019D}" presName="rootConnector" presStyleLbl="node2" presStyleIdx="3" presStyleCnt="4"/>
      <dgm:spPr/>
      <dgm:t>
        <a:bodyPr/>
        <a:lstStyle/>
        <a:p>
          <a:endParaRPr lang="es-MX"/>
        </a:p>
      </dgm:t>
    </dgm:pt>
    <dgm:pt modelId="{7134E779-2B88-FC44-BB29-F8A017E4729E}" type="pres">
      <dgm:prSet presAssocID="{17F77180-D1D9-2945-9E91-EF9BF678019D}" presName="hierChild4" presStyleCnt="0"/>
      <dgm:spPr/>
    </dgm:pt>
    <dgm:pt modelId="{42F97E8A-ACBE-844F-99F9-0BE52C673BCE}" type="pres">
      <dgm:prSet presAssocID="{17F77180-D1D9-2945-9E91-EF9BF678019D}" presName="hierChild5" presStyleCnt="0"/>
      <dgm:spPr/>
    </dgm:pt>
    <dgm:pt modelId="{0914F035-68A9-4640-9111-772FCA062C90}" type="pres">
      <dgm:prSet presAssocID="{D9686FF4-F078-214A-9416-1CA879EA1F90}" presName="hierChild3" presStyleCnt="0"/>
      <dgm:spPr/>
    </dgm:pt>
  </dgm:ptLst>
  <dgm:cxnLst>
    <dgm:cxn modelId="{8649495A-6B89-B844-B821-9D006D010A93}" type="presOf" srcId="{17F77180-D1D9-2945-9E91-EF9BF678019D}" destId="{49A1CEAD-93A8-4044-9F80-986641B5655E}" srcOrd="0" destOrd="0" presId="urn:microsoft.com/office/officeart/2005/8/layout/orgChart1"/>
    <dgm:cxn modelId="{9536C19C-F871-F94B-9ACB-99B67689DBD7}" type="presOf" srcId="{D9686FF4-F078-214A-9416-1CA879EA1F90}" destId="{109F6180-EBEE-504C-B627-5249171B1C14}" srcOrd="0" destOrd="0" presId="urn:microsoft.com/office/officeart/2005/8/layout/orgChart1"/>
    <dgm:cxn modelId="{DD0A67C4-E6C7-B44B-B858-619BFB17D743}" type="presOf" srcId="{4036DBCA-DD9C-F848-9BE2-AAF1865E56E1}" destId="{AA10CC09-A9F0-E143-A049-AACC4F256156}" srcOrd="1" destOrd="0" presId="urn:microsoft.com/office/officeart/2005/8/layout/orgChart1"/>
    <dgm:cxn modelId="{58638AB0-4548-7247-8991-468367749882}" srcId="{D9686FF4-F078-214A-9416-1CA879EA1F90}" destId="{17F77180-D1D9-2945-9E91-EF9BF678019D}" srcOrd="3" destOrd="0" parTransId="{C721773E-5191-A543-8405-F65CF4BAA6A6}" sibTransId="{A61C391E-1E04-5643-9D8E-21B6AC8ACDA3}"/>
    <dgm:cxn modelId="{8086B706-1F02-E346-9CDC-ABC2F9ADE638}" type="presOf" srcId="{0E3C93CA-EDC0-DE4E-B172-31390868ADDB}" destId="{FF6252F4-AEEE-2B44-B6AB-370A392B9B9F}" srcOrd="0" destOrd="0" presId="urn:microsoft.com/office/officeart/2005/8/layout/orgChart1"/>
    <dgm:cxn modelId="{F01F25F0-3BC9-464C-9092-96527B675965}" type="presOf" srcId="{C721773E-5191-A543-8405-F65CF4BAA6A6}" destId="{9E9D627D-AC51-C74F-8618-33AA2F517C60}" srcOrd="0" destOrd="0" presId="urn:microsoft.com/office/officeart/2005/8/layout/orgChart1"/>
    <dgm:cxn modelId="{285940D8-F321-7940-93B0-91C93282565B}" type="presOf" srcId="{BD9952B1-18BC-964B-8311-3CA02D5EF7D4}" destId="{01258969-DC07-BF43-8833-82DC39CFED46}" srcOrd="0" destOrd="0" presId="urn:microsoft.com/office/officeart/2005/8/layout/orgChart1"/>
    <dgm:cxn modelId="{1D6E603A-4C7E-4749-A82D-857249646F15}" srcId="{D9686FF4-F078-214A-9416-1CA879EA1F90}" destId="{BD9952B1-18BC-964B-8311-3CA02D5EF7D4}" srcOrd="0" destOrd="0" parTransId="{0E3C93CA-EDC0-DE4E-B172-31390868ADDB}" sibTransId="{DD37334A-A325-E349-9DBC-6840BE88BFC0}"/>
    <dgm:cxn modelId="{042598AD-7C95-F44B-91B4-C8A1FD54638B}" type="presOf" srcId="{17F77180-D1D9-2945-9E91-EF9BF678019D}" destId="{F3C2C63C-D446-1141-9B2E-8CB8EC53E2FB}" srcOrd="1" destOrd="0" presId="urn:microsoft.com/office/officeart/2005/8/layout/orgChart1"/>
    <dgm:cxn modelId="{934D3000-1BCD-7B49-BB3B-A97A2D660BFE}" type="presOf" srcId="{ADFFF926-A7A4-0744-AAE9-A2D572FF0A7E}" destId="{B35C2F55-0DF2-D94B-A8B5-DE25E8A9CE83}" srcOrd="0" destOrd="0" presId="urn:microsoft.com/office/officeart/2005/8/layout/orgChart1"/>
    <dgm:cxn modelId="{F5879FA3-A81E-5A4C-8A46-FA42063B393C}" srcId="{D9686FF4-F078-214A-9416-1CA879EA1F90}" destId="{E118089D-1F09-5647-A6C1-A624D5A118C1}" srcOrd="1" destOrd="0" parTransId="{459CF44B-38C4-3D4F-B30C-75B5B2ABAA2B}" sibTransId="{A5A7EF92-6F52-EF48-BC92-361328DFB5F8}"/>
    <dgm:cxn modelId="{DD23A4DC-3D9C-3243-A2CF-17C0F4BAD89B}" type="presOf" srcId="{7D5CD565-58E0-3F47-84E9-85109162D36B}" destId="{376990A8-5AFE-8149-8F63-D6F5CA3F7479}" srcOrd="0" destOrd="0" presId="urn:microsoft.com/office/officeart/2005/8/layout/orgChart1"/>
    <dgm:cxn modelId="{47D50A65-0F15-B844-9764-1E7E93009933}" type="presOf" srcId="{BD9952B1-18BC-964B-8311-3CA02D5EF7D4}" destId="{8E57BD5F-ED57-F34D-B5B3-8EB160A53D9B}" srcOrd="1" destOrd="0" presId="urn:microsoft.com/office/officeart/2005/8/layout/orgChart1"/>
    <dgm:cxn modelId="{AE44216A-669B-6148-BB76-F3468511E809}" srcId="{D9686FF4-F078-214A-9416-1CA879EA1F90}" destId="{4036DBCA-DD9C-F848-9BE2-AAF1865E56E1}" srcOrd="2" destOrd="0" parTransId="{7D5CD565-58E0-3F47-84E9-85109162D36B}" sibTransId="{556F89FB-46A0-864B-BEA5-AC056A853494}"/>
    <dgm:cxn modelId="{19A40ADF-FD45-8048-8860-CB7B0DB39DF8}" srcId="{ADFFF926-A7A4-0744-AAE9-A2D572FF0A7E}" destId="{D9686FF4-F078-214A-9416-1CA879EA1F90}" srcOrd="0" destOrd="0" parTransId="{A6897AFC-936B-8A44-9B5B-A291C9D6DE85}" sibTransId="{E4C177F4-816B-A84E-9750-772A66C48DC0}"/>
    <dgm:cxn modelId="{0B4125BA-DA4D-6D4B-AB88-4B48AE68B7D6}" type="presOf" srcId="{E118089D-1F09-5647-A6C1-A624D5A118C1}" destId="{2D6F31F3-80AD-9D47-8D61-FBDB1FAC05B6}" srcOrd="1" destOrd="0" presId="urn:microsoft.com/office/officeart/2005/8/layout/orgChart1"/>
    <dgm:cxn modelId="{0F2BE3E7-BF9E-284B-9C8E-CF03F2C34C8B}" type="presOf" srcId="{459CF44B-38C4-3D4F-B30C-75B5B2ABAA2B}" destId="{20C8EDED-7F57-A448-A574-277893068829}" srcOrd="0" destOrd="0" presId="urn:microsoft.com/office/officeart/2005/8/layout/orgChart1"/>
    <dgm:cxn modelId="{0E9185C5-2B7D-3746-830B-CC51CFDBAF7C}" type="presOf" srcId="{E118089D-1F09-5647-A6C1-A624D5A118C1}" destId="{5B246CCF-A0CB-1C46-A887-BF3D7B78676D}" srcOrd="0" destOrd="0" presId="urn:microsoft.com/office/officeart/2005/8/layout/orgChart1"/>
    <dgm:cxn modelId="{A880D0EC-BFF8-2441-A811-A27327E419E2}" type="presOf" srcId="{D9686FF4-F078-214A-9416-1CA879EA1F90}" destId="{CB68A2C5-179A-4E4E-AD96-62BC1F41970B}" srcOrd="1" destOrd="0" presId="urn:microsoft.com/office/officeart/2005/8/layout/orgChart1"/>
    <dgm:cxn modelId="{EEB12C64-376F-B040-9C04-560AA5176538}" type="presOf" srcId="{4036DBCA-DD9C-F848-9BE2-AAF1865E56E1}" destId="{85E1AC0B-B301-2547-883C-305DBE6513BC}" srcOrd="0" destOrd="0" presId="urn:microsoft.com/office/officeart/2005/8/layout/orgChart1"/>
    <dgm:cxn modelId="{EDA3CA4C-4F95-9046-B25E-2264C1BD2860}" type="presParOf" srcId="{B35C2F55-0DF2-D94B-A8B5-DE25E8A9CE83}" destId="{92324EF8-1434-EC4A-83B5-58C312097C31}" srcOrd="0" destOrd="0" presId="urn:microsoft.com/office/officeart/2005/8/layout/orgChart1"/>
    <dgm:cxn modelId="{17E982FF-8B53-C841-A02C-FE3B4B8FE2C8}" type="presParOf" srcId="{92324EF8-1434-EC4A-83B5-58C312097C31}" destId="{B131016B-583C-2C4A-8386-040330457D24}" srcOrd="0" destOrd="0" presId="urn:microsoft.com/office/officeart/2005/8/layout/orgChart1"/>
    <dgm:cxn modelId="{77EBFF43-4825-7043-80E3-D0568D57DD54}" type="presParOf" srcId="{B131016B-583C-2C4A-8386-040330457D24}" destId="{109F6180-EBEE-504C-B627-5249171B1C14}" srcOrd="0" destOrd="0" presId="urn:microsoft.com/office/officeart/2005/8/layout/orgChart1"/>
    <dgm:cxn modelId="{2E893058-8CBC-BD42-8313-0A084CF183E7}" type="presParOf" srcId="{B131016B-583C-2C4A-8386-040330457D24}" destId="{CB68A2C5-179A-4E4E-AD96-62BC1F41970B}" srcOrd="1" destOrd="0" presId="urn:microsoft.com/office/officeart/2005/8/layout/orgChart1"/>
    <dgm:cxn modelId="{0526E82A-6BCF-C745-B7E0-5E15BBACCA50}" type="presParOf" srcId="{92324EF8-1434-EC4A-83B5-58C312097C31}" destId="{F08A1F77-9294-EF4B-AB4B-37A15518A558}" srcOrd="1" destOrd="0" presId="urn:microsoft.com/office/officeart/2005/8/layout/orgChart1"/>
    <dgm:cxn modelId="{EAC1113C-7246-9444-8418-06200A3D55A0}" type="presParOf" srcId="{F08A1F77-9294-EF4B-AB4B-37A15518A558}" destId="{FF6252F4-AEEE-2B44-B6AB-370A392B9B9F}" srcOrd="0" destOrd="0" presId="urn:microsoft.com/office/officeart/2005/8/layout/orgChart1"/>
    <dgm:cxn modelId="{BB86CE6F-61FF-ED41-B67A-E97BFC632D91}" type="presParOf" srcId="{F08A1F77-9294-EF4B-AB4B-37A15518A558}" destId="{343A41B6-A0DF-3048-BBBD-80337C3EEC2F}" srcOrd="1" destOrd="0" presId="urn:microsoft.com/office/officeart/2005/8/layout/orgChart1"/>
    <dgm:cxn modelId="{6A9910BA-518A-5346-AA2E-DA8DDC525602}" type="presParOf" srcId="{343A41B6-A0DF-3048-BBBD-80337C3EEC2F}" destId="{FB5C369A-27E3-C840-94DC-9ABB336F08BA}" srcOrd="0" destOrd="0" presId="urn:microsoft.com/office/officeart/2005/8/layout/orgChart1"/>
    <dgm:cxn modelId="{D3856A1D-F437-B740-83E0-84EE77EF0C21}" type="presParOf" srcId="{FB5C369A-27E3-C840-94DC-9ABB336F08BA}" destId="{01258969-DC07-BF43-8833-82DC39CFED46}" srcOrd="0" destOrd="0" presId="urn:microsoft.com/office/officeart/2005/8/layout/orgChart1"/>
    <dgm:cxn modelId="{7AB459FD-CDBD-7342-9E03-793CAD7AB0C6}" type="presParOf" srcId="{FB5C369A-27E3-C840-94DC-9ABB336F08BA}" destId="{8E57BD5F-ED57-F34D-B5B3-8EB160A53D9B}" srcOrd="1" destOrd="0" presId="urn:microsoft.com/office/officeart/2005/8/layout/orgChart1"/>
    <dgm:cxn modelId="{76CE3CBB-C74C-DD49-A1A1-51F2A35DD001}" type="presParOf" srcId="{343A41B6-A0DF-3048-BBBD-80337C3EEC2F}" destId="{D93CED01-6E4C-814B-9BDC-804D24F8CD67}" srcOrd="1" destOrd="0" presId="urn:microsoft.com/office/officeart/2005/8/layout/orgChart1"/>
    <dgm:cxn modelId="{681D81B6-60E8-514F-BCBA-4E91A49A05B6}" type="presParOf" srcId="{343A41B6-A0DF-3048-BBBD-80337C3EEC2F}" destId="{7CB6AB4F-824C-D548-BBE5-EA850167FEA0}" srcOrd="2" destOrd="0" presId="urn:microsoft.com/office/officeart/2005/8/layout/orgChart1"/>
    <dgm:cxn modelId="{737871CD-DD9D-CC41-BBF4-282BEDF49FF6}" type="presParOf" srcId="{F08A1F77-9294-EF4B-AB4B-37A15518A558}" destId="{20C8EDED-7F57-A448-A574-277893068829}" srcOrd="2" destOrd="0" presId="urn:microsoft.com/office/officeart/2005/8/layout/orgChart1"/>
    <dgm:cxn modelId="{725B0E09-7AEC-174E-9ADD-3E6CEDB98936}" type="presParOf" srcId="{F08A1F77-9294-EF4B-AB4B-37A15518A558}" destId="{279D6F2C-8C3C-A34F-815C-0C8DD7886D31}" srcOrd="3" destOrd="0" presId="urn:microsoft.com/office/officeart/2005/8/layout/orgChart1"/>
    <dgm:cxn modelId="{828C518F-F5FB-F844-9DD9-74FE2F8871D3}" type="presParOf" srcId="{279D6F2C-8C3C-A34F-815C-0C8DD7886D31}" destId="{79127EF4-7154-8442-ABB2-1209CF3E5051}" srcOrd="0" destOrd="0" presId="urn:microsoft.com/office/officeart/2005/8/layout/orgChart1"/>
    <dgm:cxn modelId="{00917BEE-6560-0947-80B3-12F6868CE4FE}" type="presParOf" srcId="{79127EF4-7154-8442-ABB2-1209CF3E5051}" destId="{5B246CCF-A0CB-1C46-A887-BF3D7B78676D}" srcOrd="0" destOrd="0" presId="urn:microsoft.com/office/officeart/2005/8/layout/orgChart1"/>
    <dgm:cxn modelId="{8FF1D97F-2C48-A946-AE44-7D68175844B9}" type="presParOf" srcId="{79127EF4-7154-8442-ABB2-1209CF3E5051}" destId="{2D6F31F3-80AD-9D47-8D61-FBDB1FAC05B6}" srcOrd="1" destOrd="0" presId="urn:microsoft.com/office/officeart/2005/8/layout/orgChart1"/>
    <dgm:cxn modelId="{00AF4569-0940-C847-98A3-F63B8167CA40}" type="presParOf" srcId="{279D6F2C-8C3C-A34F-815C-0C8DD7886D31}" destId="{A10F1E63-DD4E-7C4A-A29B-07DDC63ED0E6}" srcOrd="1" destOrd="0" presId="urn:microsoft.com/office/officeart/2005/8/layout/orgChart1"/>
    <dgm:cxn modelId="{F255CA51-F231-544F-A30D-1EC0A567D735}" type="presParOf" srcId="{279D6F2C-8C3C-A34F-815C-0C8DD7886D31}" destId="{69C8E926-3947-3D4B-9B4E-885A02D58D14}" srcOrd="2" destOrd="0" presId="urn:microsoft.com/office/officeart/2005/8/layout/orgChart1"/>
    <dgm:cxn modelId="{0EF57B75-899D-0145-BEFD-1E47DF65BC56}" type="presParOf" srcId="{F08A1F77-9294-EF4B-AB4B-37A15518A558}" destId="{376990A8-5AFE-8149-8F63-D6F5CA3F7479}" srcOrd="4" destOrd="0" presId="urn:microsoft.com/office/officeart/2005/8/layout/orgChart1"/>
    <dgm:cxn modelId="{19854B4E-5461-1F44-88BF-63C107FF991E}" type="presParOf" srcId="{F08A1F77-9294-EF4B-AB4B-37A15518A558}" destId="{66174563-F5C3-2341-98A6-FFE8DE738B11}" srcOrd="5" destOrd="0" presId="urn:microsoft.com/office/officeart/2005/8/layout/orgChart1"/>
    <dgm:cxn modelId="{FB408B87-047C-D946-9A3C-096AC47E7640}" type="presParOf" srcId="{66174563-F5C3-2341-98A6-FFE8DE738B11}" destId="{7058322D-469F-0549-B2CF-8BFF7BF2B092}" srcOrd="0" destOrd="0" presId="urn:microsoft.com/office/officeart/2005/8/layout/orgChart1"/>
    <dgm:cxn modelId="{13A584B9-61F5-0345-A32B-B54C359B2C79}" type="presParOf" srcId="{7058322D-469F-0549-B2CF-8BFF7BF2B092}" destId="{85E1AC0B-B301-2547-883C-305DBE6513BC}" srcOrd="0" destOrd="0" presId="urn:microsoft.com/office/officeart/2005/8/layout/orgChart1"/>
    <dgm:cxn modelId="{DA642DAF-8567-1E4E-8BA5-0BE0F34731D1}" type="presParOf" srcId="{7058322D-469F-0549-B2CF-8BFF7BF2B092}" destId="{AA10CC09-A9F0-E143-A049-AACC4F256156}" srcOrd="1" destOrd="0" presId="urn:microsoft.com/office/officeart/2005/8/layout/orgChart1"/>
    <dgm:cxn modelId="{AC32FAB9-38D0-7B42-8CB7-3CC9A0FB5CA5}" type="presParOf" srcId="{66174563-F5C3-2341-98A6-FFE8DE738B11}" destId="{7D2D7969-2692-054D-A4EB-65EF90CD032B}" srcOrd="1" destOrd="0" presId="urn:microsoft.com/office/officeart/2005/8/layout/orgChart1"/>
    <dgm:cxn modelId="{B04DF9D5-20A1-1641-9173-75BE873A4F00}" type="presParOf" srcId="{66174563-F5C3-2341-98A6-FFE8DE738B11}" destId="{FB65E63A-3D5C-4E46-80B3-B73B292B9714}" srcOrd="2" destOrd="0" presId="urn:microsoft.com/office/officeart/2005/8/layout/orgChart1"/>
    <dgm:cxn modelId="{0199C5C8-6FFD-1345-A11C-3F01881729F3}" type="presParOf" srcId="{F08A1F77-9294-EF4B-AB4B-37A15518A558}" destId="{9E9D627D-AC51-C74F-8618-33AA2F517C60}" srcOrd="6" destOrd="0" presId="urn:microsoft.com/office/officeart/2005/8/layout/orgChart1"/>
    <dgm:cxn modelId="{FC679FFF-4034-9B46-B5E9-B41B4D83EDC5}" type="presParOf" srcId="{F08A1F77-9294-EF4B-AB4B-37A15518A558}" destId="{D356B7EC-8597-AD4B-AA1D-660DDE6772A8}" srcOrd="7" destOrd="0" presId="urn:microsoft.com/office/officeart/2005/8/layout/orgChart1"/>
    <dgm:cxn modelId="{C71C0863-356E-9E4C-A95C-626D1EB7927C}" type="presParOf" srcId="{D356B7EC-8597-AD4B-AA1D-660DDE6772A8}" destId="{16BC4FB6-A387-3F46-AF88-51A4E4997353}" srcOrd="0" destOrd="0" presId="urn:microsoft.com/office/officeart/2005/8/layout/orgChart1"/>
    <dgm:cxn modelId="{FCDA5325-6B60-C44F-A92D-4D0733E43507}" type="presParOf" srcId="{16BC4FB6-A387-3F46-AF88-51A4E4997353}" destId="{49A1CEAD-93A8-4044-9F80-986641B5655E}" srcOrd="0" destOrd="0" presId="urn:microsoft.com/office/officeart/2005/8/layout/orgChart1"/>
    <dgm:cxn modelId="{F1662D1F-0BE8-1B45-8C75-581C3A97A145}" type="presParOf" srcId="{16BC4FB6-A387-3F46-AF88-51A4E4997353}" destId="{F3C2C63C-D446-1141-9B2E-8CB8EC53E2FB}" srcOrd="1" destOrd="0" presId="urn:microsoft.com/office/officeart/2005/8/layout/orgChart1"/>
    <dgm:cxn modelId="{FAF16771-22FA-9A42-91CC-5097AA8588F7}" type="presParOf" srcId="{D356B7EC-8597-AD4B-AA1D-660DDE6772A8}" destId="{7134E779-2B88-FC44-BB29-F8A017E4729E}" srcOrd="1" destOrd="0" presId="urn:microsoft.com/office/officeart/2005/8/layout/orgChart1"/>
    <dgm:cxn modelId="{A25B934E-626F-AF41-A060-3ADBC86CA09A}" type="presParOf" srcId="{D356B7EC-8597-AD4B-AA1D-660DDE6772A8}" destId="{42F97E8A-ACBE-844F-99F9-0BE52C673BCE}" srcOrd="2" destOrd="0" presId="urn:microsoft.com/office/officeart/2005/8/layout/orgChart1"/>
    <dgm:cxn modelId="{BDF17B75-78F7-B74C-89DB-C936ACE0A154}" type="presParOf" srcId="{92324EF8-1434-EC4A-83B5-58C312097C31}" destId="{0914F035-68A9-4640-9111-772FCA062C9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5AC003-2016-AB45-A48B-D543C2510FCD}" type="doc">
      <dgm:prSet loTypeId="urn:microsoft.com/office/officeart/2005/8/layout/cycle5" loCatId="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3AF8CFC-3C8E-764C-B063-679AA54E3A4A}">
      <dgm:prSet phldrT="[Texto]" custT="1"/>
      <dgm:spPr/>
      <dgm:t>
        <a:bodyPr/>
        <a:lstStyle/>
        <a:p>
          <a:r>
            <a:rPr lang="es-ES" sz="1400" dirty="0" err="1"/>
            <a:t>Hidroxicloroquina</a:t>
          </a:r>
          <a:r>
            <a:rPr lang="es-ES" sz="1400" dirty="0"/>
            <a:t> 400 mg/día y 200 mg/día x 4 días</a:t>
          </a:r>
        </a:p>
        <a:p>
          <a:r>
            <a:rPr lang="es-ES" sz="1400" dirty="0" err="1"/>
            <a:t>Cloroquina</a:t>
          </a:r>
          <a:r>
            <a:rPr lang="es-ES" sz="1400" dirty="0"/>
            <a:t> 500 mg/día x 5 días</a:t>
          </a:r>
        </a:p>
      </dgm:t>
    </dgm:pt>
    <dgm:pt modelId="{68B89287-7B4F-D74C-86AE-A69FDD2363F6}" type="parTrans" cxnId="{CFDCDCE7-3E65-2346-A410-3EAAF652BE5A}">
      <dgm:prSet/>
      <dgm:spPr/>
      <dgm:t>
        <a:bodyPr/>
        <a:lstStyle/>
        <a:p>
          <a:endParaRPr lang="es-ES"/>
        </a:p>
      </dgm:t>
    </dgm:pt>
    <dgm:pt modelId="{099115C5-D242-2842-B311-DCD448EE369A}" type="sibTrans" cxnId="{CFDCDCE7-3E65-2346-A410-3EAAF652BE5A}">
      <dgm:prSet/>
      <dgm:spPr/>
      <dgm:t>
        <a:bodyPr/>
        <a:lstStyle/>
        <a:p>
          <a:endParaRPr lang="es-ES"/>
        </a:p>
      </dgm:t>
    </dgm:pt>
    <dgm:pt modelId="{51F07292-E130-064F-978A-D14341A5D077}">
      <dgm:prSet phldrT="[Texto]" custT="1"/>
      <dgm:spPr/>
      <dgm:t>
        <a:bodyPr/>
        <a:lstStyle/>
        <a:p>
          <a:r>
            <a:rPr lang="es-ES" sz="1400" dirty="0"/>
            <a:t>Vitamina C 2 g IV C/6 h</a:t>
          </a:r>
        </a:p>
        <a:p>
          <a:r>
            <a:rPr lang="es-ES" sz="1400" dirty="0"/>
            <a:t>Tiamina 200 IV o VO C/12 </a:t>
          </a:r>
          <a:r>
            <a:rPr lang="es-ES" sz="1100" dirty="0"/>
            <a:t>h</a:t>
          </a:r>
        </a:p>
      </dgm:t>
    </dgm:pt>
    <dgm:pt modelId="{ACF5385E-34F0-7742-9E77-800F51D20E49}" type="parTrans" cxnId="{644696A4-2ADC-894D-91A4-A92A23AA438A}">
      <dgm:prSet/>
      <dgm:spPr/>
      <dgm:t>
        <a:bodyPr/>
        <a:lstStyle/>
        <a:p>
          <a:endParaRPr lang="es-ES"/>
        </a:p>
      </dgm:t>
    </dgm:pt>
    <dgm:pt modelId="{AD6E28C2-06A6-4C49-861E-EA1677007928}" type="sibTrans" cxnId="{644696A4-2ADC-894D-91A4-A92A23AA438A}">
      <dgm:prSet/>
      <dgm:spPr/>
      <dgm:t>
        <a:bodyPr/>
        <a:lstStyle/>
        <a:p>
          <a:endParaRPr lang="es-ES"/>
        </a:p>
      </dgm:t>
    </dgm:pt>
    <dgm:pt modelId="{70077769-4A2C-5341-B03D-C8D1D4838F0C}">
      <dgm:prSet phldrT="[Texto]" custT="1"/>
      <dgm:spPr/>
      <dgm:t>
        <a:bodyPr/>
        <a:lstStyle/>
        <a:p>
          <a:r>
            <a:rPr lang="es-ES" sz="1400" dirty="0" err="1"/>
            <a:t>Azitromicina</a:t>
          </a:r>
          <a:r>
            <a:rPr lang="es-ES" sz="1400" dirty="0"/>
            <a:t> 500 mg y posterior 250 mg VO cada 24 </a:t>
          </a:r>
          <a:r>
            <a:rPr lang="es-ES" sz="1400" dirty="0" err="1"/>
            <a:t>hrs</a:t>
          </a:r>
          <a:endParaRPr lang="es-ES" sz="1400" dirty="0"/>
        </a:p>
        <a:p>
          <a:r>
            <a:rPr lang="es-ES" sz="1400" dirty="0"/>
            <a:t>Melatonina 6- 12 mg/día</a:t>
          </a:r>
        </a:p>
      </dgm:t>
    </dgm:pt>
    <dgm:pt modelId="{76DDBAB5-C1BD-6F4A-AF0C-2AF40AF5E644}" type="parTrans" cxnId="{D31619D5-BF17-FE45-B071-E90D24E72AF1}">
      <dgm:prSet/>
      <dgm:spPr/>
      <dgm:t>
        <a:bodyPr/>
        <a:lstStyle/>
        <a:p>
          <a:endParaRPr lang="es-ES"/>
        </a:p>
      </dgm:t>
    </dgm:pt>
    <dgm:pt modelId="{FDF2AF42-F0F3-7D40-AC70-1BE35E2BC43B}" type="sibTrans" cxnId="{D31619D5-BF17-FE45-B071-E90D24E72AF1}">
      <dgm:prSet/>
      <dgm:spPr/>
      <dgm:t>
        <a:bodyPr/>
        <a:lstStyle/>
        <a:p>
          <a:endParaRPr lang="es-ES"/>
        </a:p>
      </dgm:t>
    </dgm:pt>
    <dgm:pt modelId="{74B2BFE9-2D85-C048-B5EA-6E08B4049A1C}">
      <dgm:prSet phldrT="[Texto]" custT="1"/>
      <dgm:spPr/>
      <dgm:t>
        <a:bodyPr/>
        <a:lstStyle/>
        <a:p>
          <a:r>
            <a:rPr lang="es-ES" sz="1400" dirty="0"/>
            <a:t>Zn+ 75- 100 mg/día</a:t>
          </a:r>
        </a:p>
        <a:p>
          <a:r>
            <a:rPr lang="es-ES" sz="1400" dirty="0"/>
            <a:t>Mg 2g IV (2- 2.4 </a:t>
          </a:r>
          <a:r>
            <a:rPr lang="es-ES" sz="1400" dirty="0" err="1"/>
            <a:t>mmol</a:t>
          </a:r>
          <a:r>
            <a:rPr lang="es-ES" sz="1400" dirty="0"/>
            <a:t>/l</a:t>
          </a:r>
          <a:r>
            <a:rPr lang="es-ES" sz="1100" dirty="0"/>
            <a:t>)</a:t>
          </a:r>
        </a:p>
      </dgm:t>
    </dgm:pt>
    <dgm:pt modelId="{C88BE5DA-AB2D-084E-956B-CB4B89F5B420}" type="parTrans" cxnId="{620544A1-73FD-0E45-B2F4-90A8E7645585}">
      <dgm:prSet/>
      <dgm:spPr/>
      <dgm:t>
        <a:bodyPr/>
        <a:lstStyle/>
        <a:p>
          <a:endParaRPr lang="es-ES"/>
        </a:p>
      </dgm:t>
    </dgm:pt>
    <dgm:pt modelId="{E1F346AD-F0C3-9F4C-ACD9-7EA51BF380E5}" type="sibTrans" cxnId="{620544A1-73FD-0E45-B2F4-90A8E7645585}">
      <dgm:prSet/>
      <dgm:spPr/>
      <dgm:t>
        <a:bodyPr/>
        <a:lstStyle/>
        <a:p>
          <a:endParaRPr lang="es-ES"/>
        </a:p>
      </dgm:t>
    </dgm:pt>
    <dgm:pt modelId="{A706FB0B-A0CE-9445-BF23-31778116EEED}">
      <dgm:prSet phldrT="[Texto]" custT="1"/>
      <dgm:spPr/>
      <dgm:t>
        <a:bodyPr/>
        <a:lstStyle/>
        <a:p>
          <a:r>
            <a:rPr lang="es-ES" sz="1400" dirty="0"/>
            <a:t>Enoxaparina 1- 2 mg SC C/12 h</a:t>
          </a:r>
        </a:p>
        <a:p>
          <a:r>
            <a:rPr lang="es-ES" sz="1400" dirty="0"/>
            <a:t>O</a:t>
          </a:r>
        </a:p>
        <a:p>
          <a:r>
            <a:rPr lang="es-ES" sz="1400" dirty="0" err="1"/>
            <a:t>rTPA</a:t>
          </a:r>
          <a:r>
            <a:rPr lang="es-ES" sz="1400" dirty="0"/>
            <a:t> 25 mg IV (2 h) y 25 mg (22 h)</a:t>
          </a:r>
        </a:p>
      </dgm:t>
    </dgm:pt>
    <dgm:pt modelId="{2CA0760D-4695-2C4E-9123-4AF46DF2AC37}" type="parTrans" cxnId="{CE345A56-5EC7-AF4F-AA25-90FA0BE177F7}">
      <dgm:prSet/>
      <dgm:spPr/>
      <dgm:t>
        <a:bodyPr/>
        <a:lstStyle/>
        <a:p>
          <a:endParaRPr lang="es-ES"/>
        </a:p>
      </dgm:t>
    </dgm:pt>
    <dgm:pt modelId="{600F5ACE-CB1F-F043-B1DC-C30503A04AAF}" type="sibTrans" cxnId="{CE345A56-5EC7-AF4F-AA25-90FA0BE177F7}">
      <dgm:prSet/>
      <dgm:spPr/>
      <dgm:t>
        <a:bodyPr/>
        <a:lstStyle/>
        <a:p>
          <a:endParaRPr lang="es-ES"/>
        </a:p>
      </dgm:t>
    </dgm:pt>
    <dgm:pt modelId="{060C056C-6F4E-BD4B-824F-8EBB98F351C4}" type="pres">
      <dgm:prSet presAssocID="{DB5AC003-2016-AB45-A48B-D543C2510FC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7DD72AD-4A76-594C-8AAB-D03B2E5F6A76}" type="pres">
      <dgm:prSet presAssocID="{83AF8CFC-3C8E-764C-B063-679AA54E3A4A}" presName="node" presStyleLbl="node1" presStyleIdx="0" presStyleCnt="5" custScaleX="1211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A4BD32F-E71F-A54F-AED1-DCF0C9CCA097}" type="pres">
      <dgm:prSet presAssocID="{83AF8CFC-3C8E-764C-B063-679AA54E3A4A}" presName="spNode" presStyleCnt="0"/>
      <dgm:spPr/>
    </dgm:pt>
    <dgm:pt modelId="{81E4FF92-4EA8-0542-8A1F-B2F6251D197E}" type="pres">
      <dgm:prSet presAssocID="{099115C5-D242-2842-B311-DCD448EE369A}" presName="sibTrans" presStyleLbl="sibTrans1D1" presStyleIdx="0" presStyleCnt="5"/>
      <dgm:spPr/>
      <dgm:t>
        <a:bodyPr/>
        <a:lstStyle/>
        <a:p>
          <a:endParaRPr lang="es-MX"/>
        </a:p>
      </dgm:t>
    </dgm:pt>
    <dgm:pt modelId="{24B17C31-6FDE-5B43-BE0D-8A42DE5827AB}" type="pres">
      <dgm:prSet presAssocID="{51F07292-E130-064F-978A-D14341A5D077}" presName="node" presStyleLbl="node1" presStyleIdx="1" presStyleCnt="5" custScaleX="13438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AFB27EB-1695-E24C-B02E-C6D4C52E3DFA}" type="pres">
      <dgm:prSet presAssocID="{51F07292-E130-064F-978A-D14341A5D077}" presName="spNode" presStyleCnt="0"/>
      <dgm:spPr/>
    </dgm:pt>
    <dgm:pt modelId="{3D1C43AD-C449-7040-9794-9E6CE2D8BA61}" type="pres">
      <dgm:prSet presAssocID="{AD6E28C2-06A6-4C49-861E-EA1677007928}" presName="sibTrans" presStyleLbl="sibTrans1D1" presStyleIdx="1" presStyleCnt="5"/>
      <dgm:spPr/>
      <dgm:t>
        <a:bodyPr/>
        <a:lstStyle/>
        <a:p>
          <a:endParaRPr lang="es-MX"/>
        </a:p>
      </dgm:t>
    </dgm:pt>
    <dgm:pt modelId="{70D32BF9-C10F-344A-A4CD-1B4E4E5AA972}" type="pres">
      <dgm:prSet presAssocID="{70077769-4A2C-5341-B03D-C8D1D4838F0C}" presName="node" presStyleLbl="node1" presStyleIdx="2" presStyleCnt="5" custScaleX="126379" custRadScaleRad="102842" custRadScaleInc="-2679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7AEB49D-4DE4-044F-8026-7D0DB014E220}" type="pres">
      <dgm:prSet presAssocID="{70077769-4A2C-5341-B03D-C8D1D4838F0C}" presName="spNode" presStyleCnt="0"/>
      <dgm:spPr/>
    </dgm:pt>
    <dgm:pt modelId="{74B62D20-46AD-7B44-BA17-E2896C65D3F4}" type="pres">
      <dgm:prSet presAssocID="{FDF2AF42-F0F3-7D40-AC70-1BE35E2BC43B}" presName="sibTrans" presStyleLbl="sibTrans1D1" presStyleIdx="2" presStyleCnt="5"/>
      <dgm:spPr/>
      <dgm:t>
        <a:bodyPr/>
        <a:lstStyle/>
        <a:p>
          <a:endParaRPr lang="es-MX"/>
        </a:p>
      </dgm:t>
    </dgm:pt>
    <dgm:pt modelId="{1A16095C-FD76-B344-ADC1-DDCE02744024}" type="pres">
      <dgm:prSet presAssocID="{74B2BFE9-2D85-C048-B5EA-6E08B4049A1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809D5B-2F5F-7947-94C9-B8C281F6942E}" type="pres">
      <dgm:prSet presAssocID="{74B2BFE9-2D85-C048-B5EA-6E08B4049A1C}" presName="spNode" presStyleCnt="0"/>
      <dgm:spPr/>
    </dgm:pt>
    <dgm:pt modelId="{064D7FE5-D04F-5F4C-89D4-25F94E2C2CE8}" type="pres">
      <dgm:prSet presAssocID="{E1F346AD-F0C3-9F4C-ACD9-7EA51BF380E5}" presName="sibTrans" presStyleLbl="sibTrans1D1" presStyleIdx="3" presStyleCnt="5"/>
      <dgm:spPr/>
      <dgm:t>
        <a:bodyPr/>
        <a:lstStyle/>
        <a:p>
          <a:endParaRPr lang="es-MX"/>
        </a:p>
      </dgm:t>
    </dgm:pt>
    <dgm:pt modelId="{87AD231F-8285-8F44-B354-3BA94DD4CBAD}" type="pres">
      <dgm:prSet presAssocID="{A706FB0B-A0CE-9445-BF23-31778116EEED}" presName="node" presStyleLbl="node1" presStyleIdx="4" presStyleCnt="5" custScaleX="15621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18A279C-58F8-1240-8A1F-0B548E98B0D9}" type="pres">
      <dgm:prSet presAssocID="{A706FB0B-A0CE-9445-BF23-31778116EEED}" presName="spNode" presStyleCnt="0"/>
      <dgm:spPr/>
    </dgm:pt>
    <dgm:pt modelId="{618E1336-4027-7B4B-8EFA-B3A1E2A17E93}" type="pres">
      <dgm:prSet presAssocID="{600F5ACE-CB1F-F043-B1DC-C30503A04AAF}" presName="sibTrans" presStyleLbl="sibTrans1D1" presStyleIdx="4" presStyleCnt="5"/>
      <dgm:spPr/>
      <dgm:t>
        <a:bodyPr/>
        <a:lstStyle/>
        <a:p>
          <a:endParaRPr lang="es-MX"/>
        </a:p>
      </dgm:t>
    </dgm:pt>
  </dgm:ptLst>
  <dgm:cxnLst>
    <dgm:cxn modelId="{CFDCDCE7-3E65-2346-A410-3EAAF652BE5A}" srcId="{DB5AC003-2016-AB45-A48B-D543C2510FCD}" destId="{83AF8CFC-3C8E-764C-B063-679AA54E3A4A}" srcOrd="0" destOrd="0" parTransId="{68B89287-7B4F-D74C-86AE-A69FDD2363F6}" sibTransId="{099115C5-D242-2842-B311-DCD448EE369A}"/>
    <dgm:cxn modelId="{16EEE97E-FB74-4146-91D7-08EEB0B05F61}" type="presOf" srcId="{DB5AC003-2016-AB45-A48B-D543C2510FCD}" destId="{060C056C-6F4E-BD4B-824F-8EBB98F351C4}" srcOrd="0" destOrd="0" presId="urn:microsoft.com/office/officeart/2005/8/layout/cycle5"/>
    <dgm:cxn modelId="{4472A379-6FF8-D94F-A15F-55557A11F88D}" type="presOf" srcId="{E1F346AD-F0C3-9F4C-ACD9-7EA51BF380E5}" destId="{064D7FE5-D04F-5F4C-89D4-25F94E2C2CE8}" srcOrd="0" destOrd="0" presId="urn:microsoft.com/office/officeart/2005/8/layout/cycle5"/>
    <dgm:cxn modelId="{2F22F331-BFAB-DA43-B316-9BA80982EF52}" type="presOf" srcId="{70077769-4A2C-5341-B03D-C8D1D4838F0C}" destId="{70D32BF9-C10F-344A-A4CD-1B4E4E5AA972}" srcOrd="0" destOrd="0" presId="urn:microsoft.com/office/officeart/2005/8/layout/cycle5"/>
    <dgm:cxn modelId="{CE345A56-5EC7-AF4F-AA25-90FA0BE177F7}" srcId="{DB5AC003-2016-AB45-A48B-D543C2510FCD}" destId="{A706FB0B-A0CE-9445-BF23-31778116EEED}" srcOrd="4" destOrd="0" parTransId="{2CA0760D-4695-2C4E-9123-4AF46DF2AC37}" sibTransId="{600F5ACE-CB1F-F043-B1DC-C30503A04AAF}"/>
    <dgm:cxn modelId="{59BD115C-AC27-1540-B676-74FEC96CB6FA}" type="presOf" srcId="{51F07292-E130-064F-978A-D14341A5D077}" destId="{24B17C31-6FDE-5B43-BE0D-8A42DE5827AB}" srcOrd="0" destOrd="0" presId="urn:microsoft.com/office/officeart/2005/8/layout/cycle5"/>
    <dgm:cxn modelId="{9F62F1DA-4C4A-FC45-AE27-762AFB7DFC37}" type="presOf" srcId="{FDF2AF42-F0F3-7D40-AC70-1BE35E2BC43B}" destId="{74B62D20-46AD-7B44-BA17-E2896C65D3F4}" srcOrd="0" destOrd="0" presId="urn:microsoft.com/office/officeart/2005/8/layout/cycle5"/>
    <dgm:cxn modelId="{82191639-D59F-494D-8B15-9E984D2283F9}" type="presOf" srcId="{600F5ACE-CB1F-F043-B1DC-C30503A04AAF}" destId="{618E1336-4027-7B4B-8EFA-B3A1E2A17E93}" srcOrd="0" destOrd="0" presId="urn:microsoft.com/office/officeart/2005/8/layout/cycle5"/>
    <dgm:cxn modelId="{55B8D2D8-A84D-044B-BD19-67678E2A38C4}" type="presOf" srcId="{A706FB0B-A0CE-9445-BF23-31778116EEED}" destId="{87AD231F-8285-8F44-B354-3BA94DD4CBAD}" srcOrd="0" destOrd="0" presId="urn:microsoft.com/office/officeart/2005/8/layout/cycle5"/>
    <dgm:cxn modelId="{D31619D5-BF17-FE45-B071-E90D24E72AF1}" srcId="{DB5AC003-2016-AB45-A48B-D543C2510FCD}" destId="{70077769-4A2C-5341-B03D-C8D1D4838F0C}" srcOrd="2" destOrd="0" parTransId="{76DDBAB5-C1BD-6F4A-AF0C-2AF40AF5E644}" sibTransId="{FDF2AF42-F0F3-7D40-AC70-1BE35E2BC43B}"/>
    <dgm:cxn modelId="{644696A4-2ADC-894D-91A4-A92A23AA438A}" srcId="{DB5AC003-2016-AB45-A48B-D543C2510FCD}" destId="{51F07292-E130-064F-978A-D14341A5D077}" srcOrd="1" destOrd="0" parTransId="{ACF5385E-34F0-7742-9E77-800F51D20E49}" sibTransId="{AD6E28C2-06A6-4C49-861E-EA1677007928}"/>
    <dgm:cxn modelId="{DE09D2D6-F87E-FF43-8BDD-A02B9F7726B2}" type="presOf" srcId="{AD6E28C2-06A6-4C49-861E-EA1677007928}" destId="{3D1C43AD-C449-7040-9794-9E6CE2D8BA61}" srcOrd="0" destOrd="0" presId="urn:microsoft.com/office/officeart/2005/8/layout/cycle5"/>
    <dgm:cxn modelId="{620544A1-73FD-0E45-B2F4-90A8E7645585}" srcId="{DB5AC003-2016-AB45-A48B-D543C2510FCD}" destId="{74B2BFE9-2D85-C048-B5EA-6E08B4049A1C}" srcOrd="3" destOrd="0" parTransId="{C88BE5DA-AB2D-084E-956B-CB4B89F5B420}" sibTransId="{E1F346AD-F0C3-9F4C-ACD9-7EA51BF380E5}"/>
    <dgm:cxn modelId="{BA977982-1704-6944-92A4-9ADE7E21110C}" type="presOf" srcId="{83AF8CFC-3C8E-764C-B063-679AA54E3A4A}" destId="{A7DD72AD-4A76-594C-8AAB-D03B2E5F6A76}" srcOrd="0" destOrd="0" presId="urn:microsoft.com/office/officeart/2005/8/layout/cycle5"/>
    <dgm:cxn modelId="{98760E23-6759-874D-BCDE-088CB4AE3C5A}" type="presOf" srcId="{099115C5-D242-2842-B311-DCD448EE369A}" destId="{81E4FF92-4EA8-0542-8A1F-B2F6251D197E}" srcOrd="0" destOrd="0" presId="urn:microsoft.com/office/officeart/2005/8/layout/cycle5"/>
    <dgm:cxn modelId="{A11920AE-0146-3E43-919E-DA9BA3DD1E72}" type="presOf" srcId="{74B2BFE9-2D85-C048-B5EA-6E08B4049A1C}" destId="{1A16095C-FD76-B344-ADC1-DDCE02744024}" srcOrd="0" destOrd="0" presId="urn:microsoft.com/office/officeart/2005/8/layout/cycle5"/>
    <dgm:cxn modelId="{75658D61-A564-E842-A600-C67428D7BE41}" type="presParOf" srcId="{060C056C-6F4E-BD4B-824F-8EBB98F351C4}" destId="{A7DD72AD-4A76-594C-8AAB-D03B2E5F6A76}" srcOrd="0" destOrd="0" presId="urn:microsoft.com/office/officeart/2005/8/layout/cycle5"/>
    <dgm:cxn modelId="{9010FBAC-226F-0E4F-98EB-D4955FB89599}" type="presParOf" srcId="{060C056C-6F4E-BD4B-824F-8EBB98F351C4}" destId="{3A4BD32F-E71F-A54F-AED1-DCF0C9CCA097}" srcOrd="1" destOrd="0" presId="urn:microsoft.com/office/officeart/2005/8/layout/cycle5"/>
    <dgm:cxn modelId="{0B452886-228C-4448-A29A-F98EC418D66B}" type="presParOf" srcId="{060C056C-6F4E-BD4B-824F-8EBB98F351C4}" destId="{81E4FF92-4EA8-0542-8A1F-B2F6251D197E}" srcOrd="2" destOrd="0" presId="urn:microsoft.com/office/officeart/2005/8/layout/cycle5"/>
    <dgm:cxn modelId="{945F2011-46E5-DB44-B511-461522E0E56D}" type="presParOf" srcId="{060C056C-6F4E-BD4B-824F-8EBB98F351C4}" destId="{24B17C31-6FDE-5B43-BE0D-8A42DE5827AB}" srcOrd="3" destOrd="0" presId="urn:microsoft.com/office/officeart/2005/8/layout/cycle5"/>
    <dgm:cxn modelId="{932457A4-BB7C-D544-9C6E-52D6C4C15E77}" type="presParOf" srcId="{060C056C-6F4E-BD4B-824F-8EBB98F351C4}" destId="{DAFB27EB-1695-E24C-B02E-C6D4C52E3DFA}" srcOrd="4" destOrd="0" presId="urn:microsoft.com/office/officeart/2005/8/layout/cycle5"/>
    <dgm:cxn modelId="{CA509392-1437-194B-8A8D-B2C61DDEF45F}" type="presParOf" srcId="{060C056C-6F4E-BD4B-824F-8EBB98F351C4}" destId="{3D1C43AD-C449-7040-9794-9E6CE2D8BA61}" srcOrd="5" destOrd="0" presId="urn:microsoft.com/office/officeart/2005/8/layout/cycle5"/>
    <dgm:cxn modelId="{020C9AC8-9C0F-574A-988C-C7F9CABD7E49}" type="presParOf" srcId="{060C056C-6F4E-BD4B-824F-8EBB98F351C4}" destId="{70D32BF9-C10F-344A-A4CD-1B4E4E5AA972}" srcOrd="6" destOrd="0" presId="urn:microsoft.com/office/officeart/2005/8/layout/cycle5"/>
    <dgm:cxn modelId="{721CAF34-8707-2745-B0D4-33C7568188D3}" type="presParOf" srcId="{060C056C-6F4E-BD4B-824F-8EBB98F351C4}" destId="{47AEB49D-4DE4-044F-8026-7D0DB014E220}" srcOrd="7" destOrd="0" presId="urn:microsoft.com/office/officeart/2005/8/layout/cycle5"/>
    <dgm:cxn modelId="{3998EC3D-5E8A-AB4A-979D-DAD01C41E422}" type="presParOf" srcId="{060C056C-6F4E-BD4B-824F-8EBB98F351C4}" destId="{74B62D20-46AD-7B44-BA17-E2896C65D3F4}" srcOrd="8" destOrd="0" presId="urn:microsoft.com/office/officeart/2005/8/layout/cycle5"/>
    <dgm:cxn modelId="{83C68941-D7DB-3245-AF52-14139B93C88A}" type="presParOf" srcId="{060C056C-6F4E-BD4B-824F-8EBB98F351C4}" destId="{1A16095C-FD76-B344-ADC1-DDCE02744024}" srcOrd="9" destOrd="0" presId="urn:microsoft.com/office/officeart/2005/8/layout/cycle5"/>
    <dgm:cxn modelId="{998D73ED-AE37-F344-BCD8-928BD694BDF2}" type="presParOf" srcId="{060C056C-6F4E-BD4B-824F-8EBB98F351C4}" destId="{A6809D5B-2F5F-7947-94C9-B8C281F6942E}" srcOrd="10" destOrd="0" presId="urn:microsoft.com/office/officeart/2005/8/layout/cycle5"/>
    <dgm:cxn modelId="{FA9CD489-C133-7647-A1AA-CF7A21E74D06}" type="presParOf" srcId="{060C056C-6F4E-BD4B-824F-8EBB98F351C4}" destId="{064D7FE5-D04F-5F4C-89D4-25F94E2C2CE8}" srcOrd="11" destOrd="0" presId="urn:microsoft.com/office/officeart/2005/8/layout/cycle5"/>
    <dgm:cxn modelId="{E16961BD-877D-C44A-B91F-387F8D3C7CEB}" type="presParOf" srcId="{060C056C-6F4E-BD4B-824F-8EBB98F351C4}" destId="{87AD231F-8285-8F44-B354-3BA94DD4CBAD}" srcOrd="12" destOrd="0" presId="urn:microsoft.com/office/officeart/2005/8/layout/cycle5"/>
    <dgm:cxn modelId="{C08D788D-C148-1741-88FE-80CC3825C51C}" type="presParOf" srcId="{060C056C-6F4E-BD4B-824F-8EBB98F351C4}" destId="{E18A279C-58F8-1240-8A1F-0B548E98B0D9}" srcOrd="13" destOrd="0" presId="urn:microsoft.com/office/officeart/2005/8/layout/cycle5"/>
    <dgm:cxn modelId="{879FB7A5-7A0F-2046-99AA-BC38A981D839}" type="presParOf" srcId="{060C056C-6F4E-BD4B-824F-8EBB98F351C4}" destId="{618E1336-4027-7B4B-8EFA-B3A1E2A17E9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6C8D84-B489-8348-AA54-A0A0E65B7266}" type="doc">
      <dgm:prSet loTypeId="urn:microsoft.com/office/officeart/2005/8/layout/process1" loCatId="" qsTypeId="urn:microsoft.com/office/officeart/2005/8/quickstyle/3d1" qsCatId="3D" csTypeId="urn:microsoft.com/office/officeart/2005/8/colors/colorful5" csCatId="colorful" phldr="1"/>
      <dgm:spPr/>
    </dgm:pt>
    <dgm:pt modelId="{5BF4D068-0809-CA41-AF5C-877BC0AC9BCF}">
      <dgm:prSet phldrT="[Texto]"/>
      <dgm:spPr/>
      <dgm:t>
        <a:bodyPr/>
        <a:lstStyle/>
        <a:p>
          <a:r>
            <a:rPr lang="es-ES" dirty="0"/>
            <a:t>Restricción hídrica</a:t>
          </a:r>
        </a:p>
        <a:p>
          <a:r>
            <a:rPr lang="es-ES" dirty="0"/>
            <a:t>Noradrenalina temprana en Hipotensión</a:t>
          </a:r>
        </a:p>
      </dgm:t>
    </dgm:pt>
    <dgm:pt modelId="{992D281A-68EE-6449-BA54-69F38A209352}" type="parTrans" cxnId="{641C5767-D6AF-F744-A3C3-556A7D54FF2B}">
      <dgm:prSet/>
      <dgm:spPr/>
      <dgm:t>
        <a:bodyPr/>
        <a:lstStyle/>
        <a:p>
          <a:endParaRPr lang="es-ES"/>
        </a:p>
      </dgm:t>
    </dgm:pt>
    <dgm:pt modelId="{5367BF21-E7A8-124D-A309-C3362D4DA3ED}" type="sibTrans" cxnId="{641C5767-D6AF-F744-A3C3-556A7D54FF2B}">
      <dgm:prSet/>
      <dgm:spPr/>
      <dgm:t>
        <a:bodyPr/>
        <a:lstStyle/>
        <a:p>
          <a:endParaRPr lang="es-ES"/>
        </a:p>
      </dgm:t>
    </dgm:pt>
    <dgm:pt modelId="{D7774F50-E650-C245-AF5E-9577C8AD40D6}">
      <dgm:prSet phldrT="[Texto]"/>
      <dgm:spPr/>
      <dgm:t>
        <a:bodyPr/>
        <a:lstStyle/>
        <a:p>
          <a:r>
            <a:rPr lang="es-ES" dirty="0" err="1"/>
            <a:t>Atorvastatina</a:t>
          </a:r>
          <a:r>
            <a:rPr lang="es-ES" dirty="0"/>
            <a:t> 40-80 mg/día (fenotipo ARDS)</a:t>
          </a:r>
        </a:p>
        <a:p>
          <a:r>
            <a:rPr lang="es-ES" dirty="0" err="1"/>
            <a:t>Tocilizumab</a:t>
          </a:r>
          <a:endParaRPr lang="es-ES" dirty="0"/>
        </a:p>
      </dgm:t>
    </dgm:pt>
    <dgm:pt modelId="{B06506BD-DD04-DF40-8A3B-D82E262137C8}" type="parTrans" cxnId="{06EEF979-8A8C-9746-A6F1-DF23CAD9F465}">
      <dgm:prSet/>
      <dgm:spPr/>
      <dgm:t>
        <a:bodyPr/>
        <a:lstStyle/>
        <a:p>
          <a:endParaRPr lang="es-ES"/>
        </a:p>
      </dgm:t>
    </dgm:pt>
    <dgm:pt modelId="{BE8ABD93-7353-7545-9166-96B475E3FD5D}" type="sibTrans" cxnId="{06EEF979-8A8C-9746-A6F1-DF23CAD9F465}">
      <dgm:prSet/>
      <dgm:spPr/>
      <dgm:t>
        <a:bodyPr/>
        <a:lstStyle/>
        <a:p>
          <a:endParaRPr lang="es-ES"/>
        </a:p>
      </dgm:t>
    </dgm:pt>
    <dgm:pt modelId="{FEB47194-352D-0642-8E99-86E563D1F973}">
      <dgm:prSet phldrT="[Texto]"/>
      <dgm:spPr/>
      <dgm:t>
        <a:bodyPr/>
        <a:lstStyle/>
        <a:p>
          <a:r>
            <a:rPr lang="es-ES" dirty="0" err="1"/>
            <a:t>Antibioticoterapia</a:t>
          </a:r>
          <a:r>
            <a:rPr lang="es-ES" dirty="0"/>
            <a:t>.</a:t>
          </a:r>
        </a:p>
        <a:p>
          <a:r>
            <a:rPr lang="es-ES" dirty="0"/>
            <a:t>Ventilación en prono 16 h/día</a:t>
          </a:r>
        </a:p>
      </dgm:t>
    </dgm:pt>
    <dgm:pt modelId="{0D1A8974-9967-9B4F-8194-4AA0A7CA2DF9}" type="parTrans" cxnId="{B71CB7DA-252A-C547-8969-73F0E752C36C}">
      <dgm:prSet/>
      <dgm:spPr/>
      <dgm:t>
        <a:bodyPr/>
        <a:lstStyle/>
        <a:p>
          <a:endParaRPr lang="es-ES"/>
        </a:p>
      </dgm:t>
    </dgm:pt>
    <dgm:pt modelId="{F98F5BD2-5D15-EE48-A5D1-87C0A49789F5}" type="sibTrans" cxnId="{B71CB7DA-252A-C547-8969-73F0E752C36C}">
      <dgm:prSet/>
      <dgm:spPr/>
      <dgm:t>
        <a:bodyPr/>
        <a:lstStyle/>
        <a:p>
          <a:endParaRPr lang="es-ES"/>
        </a:p>
      </dgm:t>
    </dgm:pt>
    <dgm:pt modelId="{F67A7A89-B426-1C48-A3CD-5168B6853B0B}">
      <dgm:prSet phldrT="[Texto]"/>
      <dgm:spPr/>
      <dgm:t>
        <a:bodyPr/>
        <a:lstStyle/>
        <a:p>
          <a:r>
            <a:rPr lang="es-ES" dirty="0"/>
            <a:t>Esteroides</a:t>
          </a:r>
        </a:p>
        <a:p>
          <a:r>
            <a:rPr lang="es-ES" dirty="0"/>
            <a:t>Etapa temprana (No)</a:t>
          </a:r>
        </a:p>
        <a:p>
          <a:r>
            <a:rPr lang="es-ES" dirty="0"/>
            <a:t>6- 8 </a:t>
          </a:r>
          <a:r>
            <a:rPr lang="es-ES" dirty="0" err="1"/>
            <a:t>vo</a:t>
          </a:r>
          <a:r>
            <a:rPr lang="es-ES" dirty="0"/>
            <a:t> día. Hidrocortisona 50 mg </a:t>
          </a:r>
          <a:r>
            <a:rPr lang="es-ES" dirty="0" err="1"/>
            <a:t>Iv</a:t>
          </a:r>
          <a:r>
            <a:rPr lang="es-ES" dirty="0"/>
            <a:t> cada 6 h por 4 días.</a:t>
          </a:r>
        </a:p>
      </dgm:t>
    </dgm:pt>
    <dgm:pt modelId="{1FEA14A0-458F-0344-8559-F4317B4C3F09}" type="parTrans" cxnId="{FDCD2437-EE9E-2E4D-92E0-35D5B09C3F00}">
      <dgm:prSet/>
      <dgm:spPr/>
      <dgm:t>
        <a:bodyPr/>
        <a:lstStyle/>
        <a:p>
          <a:endParaRPr lang="es-ES"/>
        </a:p>
      </dgm:t>
    </dgm:pt>
    <dgm:pt modelId="{C34AA9D0-B221-1B4E-B8CD-1ABE65F1CD6B}" type="sibTrans" cxnId="{FDCD2437-EE9E-2E4D-92E0-35D5B09C3F00}">
      <dgm:prSet/>
      <dgm:spPr/>
      <dgm:t>
        <a:bodyPr/>
        <a:lstStyle/>
        <a:p>
          <a:endParaRPr lang="es-ES"/>
        </a:p>
      </dgm:t>
    </dgm:pt>
    <dgm:pt modelId="{5E6EF20B-37DC-7445-9A46-DDB174E08833}">
      <dgm:prSet phldrT="[Texto]"/>
      <dgm:spPr/>
      <dgm:t>
        <a:bodyPr/>
        <a:lstStyle/>
        <a:p>
          <a:r>
            <a:rPr lang="es-ES" dirty="0" err="1"/>
            <a:t>Metilprednisolona</a:t>
          </a:r>
          <a:r>
            <a:rPr lang="es-ES" dirty="0"/>
            <a:t> 200- 500 mg cada 12 </a:t>
          </a:r>
          <a:r>
            <a:rPr lang="es-ES" dirty="0" err="1"/>
            <a:t>hrs</a:t>
          </a:r>
          <a:endParaRPr lang="es-ES" dirty="0"/>
        </a:p>
      </dgm:t>
    </dgm:pt>
    <dgm:pt modelId="{5E1D7B61-725A-644A-8BEB-6ADF0C379555}" type="parTrans" cxnId="{BCBD02A4-2060-D547-874D-01DE86B4A181}">
      <dgm:prSet/>
      <dgm:spPr/>
      <dgm:t>
        <a:bodyPr/>
        <a:lstStyle/>
        <a:p>
          <a:endParaRPr lang="es-ES"/>
        </a:p>
      </dgm:t>
    </dgm:pt>
    <dgm:pt modelId="{F0D66C30-4A9C-2A4D-9464-D79EFC7D673E}" type="sibTrans" cxnId="{BCBD02A4-2060-D547-874D-01DE86B4A181}">
      <dgm:prSet/>
      <dgm:spPr/>
      <dgm:t>
        <a:bodyPr/>
        <a:lstStyle/>
        <a:p>
          <a:endParaRPr lang="es-ES"/>
        </a:p>
      </dgm:t>
    </dgm:pt>
    <dgm:pt modelId="{8EC84C39-4379-1E4B-9F32-F3C3BC431658}" type="pres">
      <dgm:prSet presAssocID="{826C8D84-B489-8348-AA54-A0A0E65B7266}" presName="Name0" presStyleCnt="0">
        <dgm:presLayoutVars>
          <dgm:dir/>
          <dgm:resizeHandles val="exact"/>
        </dgm:presLayoutVars>
      </dgm:prSet>
      <dgm:spPr/>
    </dgm:pt>
    <dgm:pt modelId="{52F3DD05-4D39-F848-8750-080749C13C31}" type="pres">
      <dgm:prSet presAssocID="{5BF4D068-0809-CA41-AF5C-877BC0AC9BC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B1A190-A7D3-8245-8F86-A335565D5BF5}" type="pres">
      <dgm:prSet presAssocID="{5367BF21-E7A8-124D-A309-C3362D4DA3ED}" presName="sibTrans" presStyleLbl="sibTrans2D1" presStyleIdx="0" presStyleCnt="4"/>
      <dgm:spPr/>
      <dgm:t>
        <a:bodyPr/>
        <a:lstStyle/>
        <a:p>
          <a:endParaRPr lang="es-MX"/>
        </a:p>
      </dgm:t>
    </dgm:pt>
    <dgm:pt modelId="{4D57192B-4441-AC49-997E-A5C5F2DA0128}" type="pres">
      <dgm:prSet presAssocID="{5367BF21-E7A8-124D-A309-C3362D4DA3ED}" presName="connectorText" presStyleLbl="sibTrans2D1" presStyleIdx="0" presStyleCnt="4"/>
      <dgm:spPr/>
      <dgm:t>
        <a:bodyPr/>
        <a:lstStyle/>
        <a:p>
          <a:endParaRPr lang="es-MX"/>
        </a:p>
      </dgm:t>
    </dgm:pt>
    <dgm:pt modelId="{92C04EB3-C6FC-B148-8B79-F96D2B84CC86}" type="pres">
      <dgm:prSet presAssocID="{D7774F50-E650-C245-AF5E-9577C8AD40D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25C5F0A-C4C6-A54F-BAAC-524A07501F7F}" type="pres">
      <dgm:prSet presAssocID="{BE8ABD93-7353-7545-9166-96B475E3FD5D}" presName="sibTrans" presStyleLbl="sibTrans2D1" presStyleIdx="1" presStyleCnt="4"/>
      <dgm:spPr/>
      <dgm:t>
        <a:bodyPr/>
        <a:lstStyle/>
        <a:p>
          <a:endParaRPr lang="es-MX"/>
        </a:p>
      </dgm:t>
    </dgm:pt>
    <dgm:pt modelId="{0CA63CF6-302C-3645-9888-72796497D3FD}" type="pres">
      <dgm:prSet presAssocID="{BE8ABD93-7353-7545-9166-96B475E3FD5D}" presName="connectorText" presStyleLbl="sibTrans2D1" presStyleIdx="1" presStyleCnt="4"/>
      <dgm:spPr/>
      <dgm:t>
        <a:bodyPr/>
        <a:lstStyle/>
        <a:p>
          <a:endParaRPr lang="es-MX"/>
        </a:p>
      </dgm:t>
    </dgm:pt>
    <dgm:pt modelId="{33309A60-77A1-774D-AF99-381E39E92056}" type="pres">
      <dgm:prSet presAssocID="{FEB47194-352D-0642-8E99-86E563D1F97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C9CB554-C78B-E64F-9A17-09A7B3A62089}" type="pres">
      <dgm:prSet presAssocID="{F98F5BD2-5D15-EE48-A5D1-87C0A49789F5}" presName="sibTrans" presStyleLbl="sibTrans2D1" presStyleIdx="2" presStyleCnt="4"/>
      <dgm:spPr/>
      <dgm:t>
        <a:bodyPr/>
        <a:lstStyle/>
        <a:p>
          <a:endParaRPr lang="es-MX"/>
        </a:p>
      </dgm:t>
    </dgm:pt>
    <dgm:pt modelId="{6E013A11-EFB2-DF44-89D1-B5E9076B6976}" type="pres">
      <dgm:prSet presAssocID="{F98F5BD2-5D15-EE48-A5D1-87C0A49789F5}" presName="connectorText" presStyleLbl="sibTrans2D1" presStyleIdx="2" presStyleCnt="4"/>
      <dgm:spPr/>
      <dgm:t>
        <a:bodyPr/>
        <a:lstStyle/>
        <a:p>
          <a:endParaRPr lang="es-MX"/>
        </a:p>
      </dgm:t>
    </dgm:pt>
    <dgm:pt modelId="{F6B98138-F530-DC41-A4FB-6EE9305B5214}" type="pres">
      <dgm:prSet presAssocID="{F67A7A89-B426-1C48-A3CD-5168B6853B0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B7F443-2693-D046-B614-6F1E0AB4C5F9}" type="pres">
      <dgm:prSet presAssocID="{C34AA9D0-B221-1B4E-B8CD-1ABE65F1CD6B}" presName="sibTrans" presStyleLbl="sibTrans2D1" presStyleIdx="3" presStyleCnt="4"/>
      <dgm:spPr/>
      <dgm:t>
        <a:bodyPr/>
        <a:lstStyle/>
        <a:p>
          <a:endParaRPr lang="es-MX"/>
        </a:p>
      </dgm:t>
    </dgm:pt>
    <dgm:pt modelId="{F5AD377E-EEE7-034A-A115-750F26561725}" type="pres">
      <dgm:prSet presAssocID="{C34AA9D0-B221-1B4E-B8CD-1ABE65F1CD6B}" presName="connectorText" presStyleLbl="sibTrans2D1" presStyleIdx="3" presStyleCnt="4"/>
      <dgm:spPr/>
      <dgm:t>
        <a:bodyPr/>
        <a:lstStyle/>
        <a:p>
          <a:endParaRPr lang="es-MX"/>
        </a:p>
      </dgm:t>
    </dgm:pt>
    <dgm:pt modelId="{DB66AF62-482A-474C-9ECB-E550E9DA695F}" type="pres">
      <dgm:prSet presAssocID="{5E6EF20B-37DC-7445-9A46-DDB174E0883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C15A175-D207-9F42-AB45-5FDE4D9E13EE}" type="presOf" srcId="{BE8ABD93-7353-7545-9166-96B475E3FD5D}" destId="{0CA63CF6-302C-3645-9888-72796497D3FD}" srcOrd="1" destOrd="0" presId="urn:microsoft.com/office/officeart/2005/8/layout/process1"/>
    <dgm:cxn modelId="{371A07B7-B881-A144-BB76-2293F00B44FE}" type="presOf" srcId="{BE8ABD93-7353-7545-9166-96B475E3FD5D}" destId="{925C5F0A-C4C6-A54F-BAAC-524A07501F7F}" srcOrd="0" destOrd="0" presId="urn:microsoft.com/office/officeart/2005/8/layout/process1"/>
    <dgm:cxn modelId="{B71CB7DA-252A-C547-8969-73F0E752C36C}" srcId="{826C8D84-B489-8348-AA54-A0A0E65B7266}" destId="{FEB47194-352D-0642-8E99-86E563D1F973}" srcOrd="2" destOrd="0" parTransId="{0D1A8974-9967-9B4F-8194-4AA0A7CA2DF9}" sibTransId="{F98F5BD2-5D15-EE48-A5D1-87C0A49789F5}"/>
    <dgm:cxn modelId="{89B3185B-6648-2F4B-A561-01FCF7C98A9D}" type="presOf" srcId="{5E6EF20B-37DC-7445-9A46-DDB174E08833}" destId="{DB66AF62-482A-474C-9ECB-E550E9DA695F}" srcOrd="0" destOrd="0" presId="urn:microsoft.com/office/officeart/2005/8/layout/process1"/>
    <dgm:cxn modelId="{E7E2F33F-A8CF-A444-82C7-5187BE9C6930}" type="presOf" srcId="{C34AA9D0-B221-1B4E-B8CD-1ABE65F1CD6B}" destId="{F5AD377E-EEE7-034A-A115-750F26561725}" srcOrd="1" destOrd="0" presId="urn:microsoft.com/office/officeart/2005/8/layout/process1"/>
    <dgm:cxn modelId="{06EEF979-8A8C-9746-A6F1-DF23CAD9F465}" srcId="{826C8D84-B489-8348-AA54-A0A0E65B7266}" destId="{D7774F50-E650-C245-AF5E-9577C8AD40D6}" srcOrd="1" destOrd="0" parTransId="{B06506BD-DD04-DF40-8A3B-D82E262137C8}" sibTransId="{BE8ABD93-7353-7545-9166-96B475E3FD5D}"/>
    <dgm:cxn modelId="{BCBD02A4-2060-D547-874D-01DE86B4A181}" srcId="{826C8D84-B489-8348-AA54-A0A0E65B7266}" destId="{5E6EF20B-37DC-7445-9A46-DDB174E08833}" srcOrd="4" destOrd="0" parTransId="{5E1D7B61-725A-644A-8BEB-6ADF0C379555}" sibTransId="{F0D66C30-4A9C-2A4D-9464-D79EFC7D673E}"/>
    <dgm:cxn modelId="{641C5767-D6AF-F744-A3C3-556A7D54FF2B}" srcId="{826C8D84-B489-8348-AA54-A0A0E65B7266}" destId="{5BF4D068-0809-CA41-AF5C-877BC0AC9BCF}" srcOrd="0" destOrd="0" parTransId="{992D281A-68EE-6449-BA54-69F38A209352}" sibTransId="{5367BF21-E7A8-124D-A309-C3362D4DA3ED}"/>
    <dgm:cxn modelId="{69ADEEA8-92EF-584F-BEF2-25E61FE04205}" type="presOf" srcId="{5BF4D068-0809-CA41-AF5C-877BC0AC9BCF}" destId="{52F3DD05-4D39-F848-8750-080749C13C31}" srcOrd="0" destOrd="0" presId="urn:microsoft.com/office/officeart/2005/8/layout/process1"/>
    <dgm:cxn modelId="{36CA9D80-5204-584A-BD4F-19F3EDDB53E1}" type="presOf" srcId="{C34AA9D0-B221-1B4E-B8CD-1ABE65F1CD6B}" destId="{53B7F443-2693-D046-B614-6F1E0AB4C5F9}" srcOrd="0" destOrd="0" presId="urn:microsoft.com/office/officeart/2005/8/layout/process1"/>
    <dgm:cxn modelId="{E61B5679-C07D-C24F-8FE1-2460EA094238}" type="presOf" srcId="{F98F5BD2-5D15-EE48-A5D1-87C0A49789F5}" destId="{6E013A11-EFB2-DF44-89D1-B5E9076B6976}" srcOrd="1" destOrd="0" presId="urn:microsoft.com/office/officeart/2005/8/layout/process1"/>
    <dgm:cxn modelId="{2B59CD4D-FB3D-A64C-AA14-834EC02E8952}" type="presOf" srcId="{826C8D84-B489-8348-AA54-A0A0E65B7266}" destId="{8EC84C39-4379-1E4B-9F32-F3C3BC431658}" srcOrd="0" destOrd="0" presId="urn:microsoft.com/office/officeart/2005/8/layout/process1"/>
    <dgm:cxn modelId="{5031080A-A85B-F44D-8919-A0B74211C65D}" type="presOf" srcId="{D7774F50-E650-C245-AF5E-9577C8AD40D6}" destId="{92C04EB3-C6FC-B148-8B79-F96D2B84CC86}" srcOrd="0" destOrd="0" presId="urn:microsoft.com/office/officeart/2005/8/layout/process1"/>
    <dgm:cxn modelId="{FDCD2437-EE9E-2E4D-92E0-35D5B09C3F00}" srcId="{826C8D84-B489-8348-AA54-A0A0E65B7266}" destId="{F67A7A89-B426-1C48-A3CD-5168B6853B0B}" srcOrd="3" destOrd="0" parTransId="{1FEA14A0-458F-0344-8559-F4317B4C3F09}" sibTransId="{C34AA9D0-B221-1B4E-B8CD-1ABE65F1CD6B}"/>
    <dgm:cxn modelId="{DFA13317-502A-9940-845F-EAE8A9141779}" type="presOf" srcId="{5367BF21-E7A8-124D-A309-C3362D4DA3ED}" destId="{4D57192B-4441-AC49-997E-A5C5F2DA0128}" srcOrd="1" destOrd="0" presId="urn:microsoft.com/office/officeart/2005/8/layout/process1"/>
    <dgm:cxn modelId="{4A0D2909-3326-D44C-B9FC-53D0764C52E3}" type="presOf" srcId="{F98F5BD2-5D15-EE48-A5D1-87C0A49789F5}" destId="{BC9CB554-C78B-E64F-9A17-09A7B3A62089}" srcOrd="0" destOrd="0" presId="urn:microsoft.com/office/officeart/2005/8/layout/process1"/>
    <dgm:cxn modelId="{E995F3F3-CA43-964C-97A6-B47B1BCB6684}" type="presOf" srcId="{5367BF21-E7A8-124D-A309-C3362D4DA3ED}" destId="{43B1A190-A7D3-8245-8F86-A335565D5BF5}" srcOrd="0" destOrd="0" presId="urn:microsoft.com/office/officeart/2005/8/layout/process1"/>
    <dgm:cxn modelId="{1182FBCA-79BF-EF43-882A-99B26845B125}" type="presOf" srcId="{FEB47194-352D-0642-8E99-86E563D1F973}" destId="{33309A60-77A1-774D-AF99-381E39E92056}" srcOrd="0" destOrd="0" presId="urn:microsoft.com/office/officeart/2005/8/layout/process1"/>
    <dgm:cxn modelId="{EB51BD29-8F8C-744D-99FB-AACE0F92B49D}" type="presOf" srcId="{F67A7A89-B426-1C48-A3CD-5168B6853B0B}" destId="{F6B98138-F530-DC41-A4FB-6EE9305B5214}" srcOrd="0" destOrd="0" presId="urn:microsoft.com/office/officeart/2005/8/layout/process1"/>
    <dgm:cxn modelId="{929162B5-C21C-E54A-A3AD-701731414A08}" type="presParOf" srcId="{8EC84C39-4379-1E4B-9F32-F3C3BC431658}" destId="{52F3DD05-4D39-F848-8750-080749C13C31}" srcOrd="0" destOrd="0" presId="urn:microsoft.com/office/officeart/2005/8/layout/process1"/>
    <dgm:cxn modelId="{12E016CC-64AA-B14D-B38C-E511CF1E8862}" type="presParOf" srcId="{8EC84C39-4379-1E4B-9F32-F3C3BC431658}" destId="{43B1A190-A7D3-8245-8F86-A335565D5BF5}" srcOrd="1" destOrd="0" presId="urn:microsoft.com/office/officeart/2005/8/layout/process1"/>
    <dgm:cxn modelId="{D5ED9683-B5C0-8A4B-8612-A98B78087E1B}" type="presParOf" srcId="{43B1A190-A7D3-8245-8F86-A335565D5BF5}" destId="{4D57192B-4441-AC49-997E-A5C5F2DA0128}" srcOrd="0" destOrd="0" presId="urn:microsoft.com/office/officeart/2005/8/layout/process1"/>
    <dgm:cxn modelId="{85B63B2E-4117-F94A-A663-7429EC6076BA}" type="presParOf" srcId="{8EC84C39-4379-1E4B-9F32-F3C3BC431658}" destId="{92C04EB3-C6FC-B148-8B79-F96D2B84CC86}" srcOrd="2" destOrd="0" presId="urn:microsoft.com/office/officeart/2005/8/layout/process1"/>
    <dgm:cxn modelId="{4B4C8031-7F69-EF4B-BC87-595375C93A03}" type="presParOf" srcId="{8EC84C39-4379-1E4B-9F32-F3C3BC431658}" destId="{925C5F0A-C4C6-A54F-BAAC-524A07501F7F}" srcOrd="3" destOrd="0" presId="urn:microsoft.com/office/officeart/2005/8/layout/process1"/>
    <dgm:cxn modelId="{F288C89F-55C7-FD48-8B7D-BF5290C69F5E}" type="presParOf" srcId="{925C5F0A-C4C6-A54F-BAAC-524A07501F7F}" destId="{0CA63CF6-302C-3645-9888-72796497D3FD}" srcOrd="0" destOrd="0" presId="urn:microsoft.com/office/officeart/2005/8/layout/process1"/>
    <dgm:cxn modelId="{59BB0B40-0E24-0940-A8F0-9525CC3730EF}" type="presParOf" srcId="{8EC84C39-4379-1E4B-9F32-F3C3BC431658}" destId="{33309A60-77A1-774D-AF99-381E39E92056}" srcOrd="4" destOrd="0" presId="urn:microsoft.com/office/officeart/2005/8/layout/process1"/>
    <dgm:cxn modelId="{9777A539-DE2A-234E-B0C1-2F4F33245D69}" type="presParOf" srcId="{8EC84C39-4379-1E4B-9F32-F3C3BC431658}" destId="{BC9CB554-C78B-E64F-9A17-09A7B3A62089}" srcOrd="5" destOrd="0" presId="urn:microsoft.com/office/officeart/2005/8/layout/process1"/>
    <dgm:cxn modelId="{2F01931B-5D64-994F-B0AE-AF3FA5DB94BD}" type="presParOf" srcId="{BC9CB554-C78B-E64F-9A17-09A7B3A62089}" destId="{6E013A11-EFB2-DF44-89D1-B5E9076B6976}" srcOrd="0" destOrd="0" presId="urn:microsoft.com/office/officeart/2005/8/layout/process1"/>
    <dgm:cxn modelId="{1C9C633B-1B9F-FA43-89E4-019157517526}" type="presParOf" srcId="{8EC84C39-4379-1E4B-9F32-F3C3BC431658}" destId="{F6B98138-F530-DC41-A4FB-6EE9305B5214}" srcOrd="6" destOrd="0" presId="urn:microsoft.com/office/officeart/2005/8/layout/process1"/>
    <dgm:cxn modelId="{0EA5893B-F1B3-6D4F-8752-FF615EBB3121}" type="presParOf" srcId="{8EC84C39-4379-1E4B-9F32-F3C3BC431658}" destId="{53B7F443-2693-D046-B614-6F1E0AB4C5F9}" srcOrd="7" destOrd="0" presId="urn:microsoft.com/office/officeart/2005/8/layout/process1"/>
    <dgm:cxn modelId="{85EEF1A7-9AF5-A14D-BC1F-75053975F68C}" type="presParOf" srcId="{53B7F443-2693-D046-B614-6F1E0AB4C5F9}" destId="{F5AD377E-EEE7-034A-A115-750F26561725}" srcOrd="0" destOrd="0" presId="urn:microsoft.com/office/officeart/2005/8/layout/process1"/>
    <dgm:cxn modelId="{CC210A54-7296-4549-9373-7429FCA0AE62}" type="presParOf" srcId="{8EC84C39-4379-1E4B-9F32-F3C3BC431658}" destId="{DB66AF62-482A-474C-9ECB-E550E9DA69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367BB19-0333-AF49-A3CF-72F45CB5DC2E}" type="doc">
      <dgm:prSet loTypeId="urn:microsoft.com/office/officeart/2008/layout/VerticalCurvedList" loCatId="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0A7EFB0-CEE1-A54D-81B2-1DAE0508FBEB}">
      <dgm:prSet phldrT="[Texto]"/>
      <dgm:spPr/>
      <dgm:t>
        <a:bodyPr/>
        <a:lstStyle/>
        <a:p>
          <a:r>
            <a:rPr lang="es-ES" dirty="0"/>
            <a:t>Cada 24 </a:t>
          </a:r>
          <a:r>
            <a:rPr lang="es-ES" dirty="0" err="1"/>
            <a:t>hrs:PCT</a:t>
          </a:r>
          <a:r>
            <a:rPr lang="es-ES" dirty="0"/>
            <a:t>, CRP, IL-6, BNP, </a:t>
          </a:r>
          <a:r>
            <a:rPr lang="es-ES" dirty="0" err="1"/>
            <a:t>troponinas</a:t>
          </a:r>
          <a:r>
            <a:rPr lang="es-ES" dirty="0"/>
            <a:t>, ferritina, relación neutrófilos-linfocitos, dímero D y Mg.</a:t>
          </a:r>
        </a:p>
      </dgm:t>
    </dgm:pt>
    <dgm:pt modelId="{15DE829F-2CAA-514C-8C62-F18BDAE98B2B}" type="parTrans" cxnId="{9998460C-67CD-7642-9639-B120551F4564}">
      <dgm:prSet/>
      <dgm:spPr/>
      <dgm:t>
        <a:bodyPr/>
        <a:lstStyle/>
        <a:p>
          <a:endParaRPr lang="es-ES"/>
        </a:p>
      </dgm:t>
    </dgm:pt>
    <dgm:pt modelId="{89C08C55-1F5E-9C4C-8B4C-7D730EA99D97}" type="sibTrans" cxnId="{9998460C-67CD-7642-9639-B120551F4564}">
      <dgm:prSet/>
      <dgm:spPr/>
      <dgm:t>
        <a:bodyPr/>
        <a:lstStyle/>
        <a:p>
          <a:endParaRPr lang="es-ES"/>
        </a:p>
      </dgm:t>
    </dgm:pt>
    <dgm:pt modelId="{E6C572FC-C840-F745-ABEC-EEDE4E139A4B}">
      <dgm:prSet phldrT="[Texto]"/>
      <dgm:spPr/>
      <dgm:t>
        <a:bodyPr/>
        <a:lstStyle/>
        <a:p>
          <a:r>
            <a:rPr lang="es-ES" dirty="0"/>
            <a:t>Vitamina C: </a:t>
          </a:r>
          <a:r>
            <a:rPr lang="es-ES" dirty="0" err="1"/>
            <a:t>Pseudoglucemia</a:t>
          </a:r>
          <a:endParaRPr lang="es-ES" dirty="0"/>
        </a:p>
      </dgm:t>
    </dgm:pt>
    <dgm:pt modelId="{2D53B38A-31DA-5949-B6A8-35C0FBBDBC1C}" type="parTrans" cxnId="{C2217B45-74B2-0046-B8E6-3AA481A6517D}">
      <dgm:prSet/>
      <dgm:spPr/>
      <dgm:t>
        <a:bodyPr/>
        <a:lstStyle/>
        <a:p>
          <a:endParaRPr lang="es-ES"/>
        </a:p>
      </dgm:t>
    </dgm:pt>
    <dgm:pt modelId="{B080A906-CDBC-E24E-B47B-127AF15D65F6}" type="sibTrans" cxnId="{C2217B45-74B2-0046-B8E6-3AA481A6517D}">
      <dgm:prSet/>
      <dgm:spPr/>
      <dgm:t>
        <a:bodyPr/>
        <a:lstStyle/>
        <a:p>
          <a:endParaRPr lang="es-ES"/>
        </a:p>
      </dgm:t>
    </dgm:pt>
    <dgm:pt modelId="{8CB7EB86-6DD3-BB47-8FB3-878219A92C44}">
      <dgm:prSet phldrT="[Texto]"/>
      <dgm:spPr/>
      <dgm:t>
        <a:bodyPr/>
        <a:lstStyle/>
        <a:p>
          <a:r>
            <a:rPr lang="es-ES" dirty="0" err="1"/>
            <a:t>Hidrocloroquina</a:t>
          </a:r>
          <a:r>
            <a:rPr lang="es-ES" dirty="0"/>
            <a:t>/ </a:t>
          </a:r>
          <a:r>
            <a:rPr lang="es-ES" dirty="0" err="1"/>
            <a:t>Cloroquina</a:t>
          </a:r>
          <a:r>
            <a:rPr lang="es-ES" dirty="0"/>
            <a:t> y </a:t>
          </a:r>
          <a:r>
            <a:rPr lang="es-ES" dirty="0" err="1"/>
            <a:t>Azitromicina</a:t>
          </a:r>
          <a:r>
            <a:rPr lang="es-ES" dirty="0"/>
            <a:t>: EKG (Intervalo QT y Niveles de Mg</a:t>
          </a:r>
        </a:p>
      </dgm:t>
    </dgm:pt>
    <dgm:pt modelId="{CA112C25-2254-6A44-92D7-C5D802C18592}" type="parTrans" cxnId="{B45E80D4-5330-D146-A788-1A2F35AC4341}">
      <dgm:prSet/>
      <dgm:spPr/>
      <dgm:t>
        <a:bodyPr/>
        <a:lstStyle/>
        <a:p>
          <a:endParaRPr lang="es-ES"/>
        </a:p>
      </dgm:t>
    </dgm:pt>
    <dgm:pt modelId="{45D1E6AC-90C1-B24A-8331-14AB41CBAEC1}" type="sibTrans" cxnId="{B45E80D4-5330-D146-A788-1A2F35AC4341}">
      <dgm:prSet/>
      <dgm:spPr/>
      <dgm:t>
        <a:bodyPr/>
        <a:lstStyle/>
        <a:p>
          <a:endParaRPr lang="es-ES"/>
        </a:p>
      </dgm:t>
    </dgm:pt>
    <dgm:pt modelId="{50F7E0CD-512D-284D-9968-A43B4DE94EEA}" type="pres">
      <dgm:prSet presAssocID="{9367BB19-0333-AF49-A3CF-72F45CB5DC2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CE1AC520-6D5C-CB41-BB8A-E1BFD8E7FB7F}" type="pres">
      <dgm:prSet presAssocID="{9367BB19-0333-AF49-A3CF-72F45CB5DC2E}" presName="Name1" presStyleCnt="0"/>
      <dgm:spPr/>
    </dgm:pt>
    <dgm:pt modelId="{3349B5BA-145C-D04B-9880-3A2D19DB7655}" type="pres">
      <dgm:prSet presAssocID="{9367BB19-0333-AF49-A3CF-72F45CB5DC2E}" presName="cycle" presStyleCnt="0"/>
      <dgm:spPr/>
    </dgm:pt>
    <dgm:pt modelId="{4493CC2A-6514-6449-BF1B-9F2F5FE8931B}" type="pres">
      <dgm:prSet presAssocID="{9367BB19-0333-AF49-A3CF-72F45CB5DC2E}" presName="srcNode" presStyleLbl="node1" presStyleIdx="0" presStyleCnt="3"/>
      <dgm:spPr/>
    </dgm:pt>
    <dgm:pt modelId="{642F226A-1F8D-0F40-BBC2-714DCC3F6DB8}" type="pres">
      <dgm:prSet presAssocID="{9367BB19-0333-AF49-A3CF-72F45CB5DC2E}" presName="conn" presStyleLbl="parChTrans1D2" presStyleIdx="0" presStyleCnt="1"/>
      <dgm:spPr/>
      <dgm:t>
        <a:bodyPr/>
        <a:lstStyle/>
        <a:p>
          <a:endParaRPr lang="es-MX"/>
        </a:p>
      </dgm:t>
    </dgm:pt>
    <dgm:pt modelId="{B28A1FAA-076A-3C46-A3D8-F27AF87619D5}" type="pres">
      <dgm:prSet presAssocID="{9367BB19-0333-AF49-A3CF-72F45CB5DC2E}" presName="extraNode" presStyleLbl="node1" presStyleIdx="0" presStyleCnt="3"/>
      <dgm:spPr/>
    </dgm:pt>
    <dgm:pt modelId="{75AA97AA-EC81-4945-96CF-504A0D8F0A8C}" type="pres">
      <dgm:prSet presAssocID="{9367BB19-0333-AF49-A3CF-72F45CB5DC2E}" presName="dstNode" presStyleLbl="node1" presStyleIdx="0" presStyleCnt="3"/>
      <dgm:spPr/>
    </dgm:pt>
    <dgm:pt modelId="{05721405-696E-D540-98B3-EBC7AE1E4F77}" type="pres">
      <dgm:prSet presAssocID="{70A7EFB0-CEE1-A54D-81B2-1DAE0508FBE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BE9EC6-970B-7B4F-8B59-FD6BFE3764AD}" type="pres">
      <dgm:prSet presAssocID="{70A7EFB0-CEE1-A54D-81B2-1DAE0508FBEB}" presName="accent_1" presStyleCnt="0"/>
      <dgm:spPr/>
    </dgm:pt>
    <dgm:pt modelId="{4DF13E82-369A-744D-A988-EAAE750514EC}" type="pres">
      <dgm:prSet presAssocID="{70A7EFB0-CEE1-A54D-81B2-1DAE0508FBEB}" presName="accentRepeatNode" presStyleLbl="solidFgAcc1" presStyleIdx="0" presStyleCnt="3"/>
      <dgm:spPr/>
    </dgm:pt>
    <dgm:pt modelId="{8E215D5D-EFED-0B49-BDFF-0DFB2FE4CB73}" type="pres">
      <dgm:prSet presAssocID="{E6C572FC-C840-F745-ABEC-EEDE4E139A4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FD41022-E24C-C54A-9466-037A03F1B912}" type="pres">
      <dgm:prSet presAssocID="{E6C572FC-C840-F745-ABEC-EEDE4E139A4B}" presName="accent_2" presStyleCnt="0"/>
      <dgm:spPr/>
    </dgm:pt>
    <dgm:pt modelId="{ADCB51FF-1588-A344-8692-5A624D099B54}" type="pres">
      <dgm:prSet presAssocID="{E6C572FC-C840-F745-ABEC-EEDE4E139A4B}" presName="accentRepeatNode" presStyleLbl="solidFgAcc1" presStyleIdx="1" presStyleCnt="3"/>
      <dgm:spPr/>
    </dgm:pt>
    <dgm:pt modelId="{F5A53C75-1395-BF4F-AFD5-B85FE11D830D}" type="pres">
      <dgm:prSet presAssocID="{8CB7EB86-6DD3-BB47-8FB3-878219A92C44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D0346F6-A702-244A-B9DC-817147833857}" type="pres">
      <dgm:prSet presAssocID="{8CB7EB86-6DD3-BB47-8FB3-878219A92C44}" presName="accent_3" presStyleCnt="0"/>
      <dgm:spPr/>
    </dgm:pt>
    <dgm:pt modelId="{DD0A9244-99CB-7141-98B7-A5B8E80BB842}" type="pres">
      <dgm:prSet presAssocID="{8CB7EB86-6DD3-BB47-8FB3-878219A92C44}" presName="accentRepeatNode" presStyleLbl="solidFgAcc1" presStyleIdx="2" presStyleCnt="3"/>
      <dgm:spPr/>
    </dgm:pt>
  </dgm:ptLst>
  <dgm:cxnLst>
    <dgm:cxn modelId="{F8515213-F195-8047-933D-820BCD6BCD0C}" type="presOf" srcId="{8CB7EB86-6DD3-BB47-8FB3-878219A92C44}" destId="{F5A53C75-1395-BF4F-AFD5-B85FE11D830D}" srcOrd="0" destOrd="0" presId="urn:microsoft.com/office/officeart/2008/layout/VerticalCurvedList"/>
    <dgm:cxn modelId="{B45E80D4-5330-D146-A788-1A2F35AC4341}" srcId="{9367BB19-0333-AF49-A3CF-72F45CB5DC2E}" destId="{8CB7EB86-6DD3-BB47-8FB3-878219A92C44}" srcOrd="2" destOrd="0" parTransId="{CA112C25-2254-6A44-92D7-C5D802C18592}" sibTransId="{45D1E6AC-90C1-B24A-8331-14AB41CBAEC1}"/>
    <dgm:cxn modelId="{65C251A3-28FC-CA4B-8FFD-B7E8B893781D}" type="presOf" srcId="{E6C572FC-C840-F745-ABEC-EEDE4E139A4B}" destId="{8E215D5D-EFED-0B49-BDFF-0DFB2FE4CB73}" srcOrd="0" destOrd="0" presId="urn:microsoft.com/office/officeart/2008/layout/VerticalCurvedList"/>
    <dgm:cxn modelId="{FDB9FA27-BBF4-2648-A785-F4FAE8EAA4D0}" type="presOf" srcId="{9367BB19-0333-AF49-A3CF-72F45CB5DC2E}" destId="{50F7E0CD-512D-284D-9968-A43B4DE94EEA}" srcOrd="0" destOrd="0" presId="urn:microsoft.com/office/officeart/2008/layout/VerticalCurvedList"/>
    <dgm:cxn modelId="{9998460C-67CD-7642-9639-B120551F4564}" srcId="{9367BB19-0333-AF49-A3CF-72F45CB5DC2E}" destId="{70A7EFB0-CEE1-A54D-81B2-1DAE0508FBEB}" srcOrd="0" destOrd="0" parTransId="{15DE829F-2CAA-514C-8C62-F18BDAE98B2B}" sibTransId="{89C08C55-1F5E-9C4C-8B4C-7D730EA99D97}"/>
    <dgm:cxn modelId="{0283F5BC-8ADC-4A4A-9D13-C5059DF8EBD5}" type="presOf" srcId="{70A7EFB0-CEE1-A54D-81B2-1DAE0508FBEB}" destId="{05721405-696E-D540-98B3-EBC7AE1E4F77}" srcOrd="0" destOrd="0" presId="urn:microsoft.com/office/officeart/2008/layout/VerticalCurvedList"/>
    <dgm:cxn modelId="{C2217B45-74B2-0046-B8E6-3AA481A6517D}" srcId="{9367BB19-0333-AF49-A3CF-72F45CB5DC2E}" destId="{E6C572FC-C840-F745-ABEC-EEDE4E139A4B}" srcOrd="1" destOrd="0" parTransId="{2D53B38A-31DA-5949-B6A8-35C0FBBDBC1C}" sibTransId="{B080A906-CDBC-E24E-B47B-127AF15D65F6}"/>
    <dgm:cxn modelId="{4CDA1A29-EE73-F047-AF40-4CD6974E797E}" type="presOf" srcId="{89C08C55-1F5E-9C4C-8B4C-7D730EA99D97}" destId="{642F226A-1F8D-0F40-BBC2-714DCC3F6DB8}" srcOrd="0" destOrd="0" presId="urn:microsoft.com/office/officeart/2008/layout/VerticalCurvedList"/>
    <dgm:cxn modelId="{46E959B8-E3EE-BA42-A3CF-31FC73B7F883}" type="presParOf" srcId="{50F7E0CD-512D-284D-9968-A43B4DE94EEA}" destId="{CE1AC520-6D5C-CB41-BB8A-E1BFD8E7FB7F}" srcOrd="0" destOrd="0" presId="urn:microsoft.com/office/officeart/2008/layout/VerticalCurvedList"/>
    <dgm:cxn modelId="{021FB8F4-5C57-DF43-AB8F-7133EB6B64FE}" type="presParOf" srcId="{CE1AC520-6D5C-CB41-BB8A-E1BFD8E7FB7F}" destId="{3349B5BA-145C-D04B-9880-3A2D19DB7655}" srcOrd="0" destOrd="0" presId="urn:microsoft.com/office/officeart/2008/layout/VerticalCurvedList"/>
    <dgm:cxn modelId="{7FBCAED6-36BD-984C-AE6E-2C535E30FBE0}" type="presParOf" srcId="{3349B5BA-145C-D04B-9880-3A2D19DB7655}" destId="{4493CC2A-6514-6449-BF1B-9F2F5FE8931B}" srcOrd="0" destOrd="0" presId="urn:microsoft.com/office/officeart/2008/layout/VerticalCurvedList"/>
    <dgm:cxn modelId="{7E22A198-C7ED-9145-8D41-9F65ACCF149C}" type="presParOf" srcId="{3349B5BA-145C-D04B-9880-3A2D19DB7655}" destId="{642F226A-1F8D-0F40-BBC2-714DCC3F6DB8}" srcOrd="1" destOrd="0" presId="urn:microsoft.com/office/officeart/2008/layout/VerticalCurvedList"/>
    <dgm:cxn modelId="{13D0214B-16B8-0F48-BB16-CF010D8E9F0C}" type="presParOf" srcId="{3349B5BA-145C-D04B-9880-3A2D19DB7655}" destId="{B28A1FAA-076A-3C46-A3D8-F27AF87619D5}" srcOrd="2" destOrd="0" presId="urn:microsoft.com/office/officeart/2008/layout/VerticalCurvedList"/>
    <dgm:cxn modelId="{362E6CA7-FBA3-6948-818B-CA8360C520FF}" type="presParOf" srcId="{3349B5BA-145C-D04B-9880-3A2D19DB7655}" destId="{75AA97AA-EC81-4945-96CF-504A0D8F0A8C}" srcOrd="3" destOrd="0" presId="urn:microsoft.com/office/officeart/2008/layout/VerticalCurvedList"/>
    <dgm:cxn modelId="{C4BD8B01-39D6-3B43-AC66-7F4761D7D52E}" type="presParOf" srcId="{CE1AC520-6D5C-CB41-BB8A-E1BFD8E7FB7F}" destId="{05721405-696E-D540-98B3-EBC7AE1E4F77}" srcOrd="1" destOrd="0" presId="urn:microsoft.com/office/officeart/2008/layout/VerticalCurvedList"/>
    <dgm:cxn modelId="{204C0300-47A6-BA49-AF19-658AF19ABCDD}" type="presParOf" srcId="{CE1AC520-6D5C-CB41-BB8A-E1BFD8E7FB7F}" destId="{14BE9EC6-970B-7B4F-8B59-FD6BFE3764AD}" srcOrd="2" destOrd="0" presId="urn:microsoft.com/office/officeart/2008/layout/VerticalCurvedList"/>
    <dgm:cxn modelId="{C659729B-6F2F-3D4B-9B8C-CB2491303A4E}" type="presParOf" srcId="{14BE9EC6-970B-7B4F-8B59-FD6BFE3764AD}" destId="{4DF13E82-369A-744D-A988-EAAE750514EC}" srcOrd="0" destOrd="0" presId="urn:microsoft.com/office/officeart/2008/layout/VerticalCurvedList"/>
    <dgm:cxn modelId="{F2684704-1DDC-2C49-A37F-24E7CC79629D}" type="presParOf" srcId="{CE1AC520-6D5C-CB41-BB8A-E1BFD8E7FB7F}" destId="{8E215D5D-EFED-0B49-BDFF-0DFB2FE4CB73}" srcOrd="3" destOrd="0" presId="urn:microsoft.com/office/officeart/2008/layout/VerticalCurvedList"/>
    <dgm:cxn modelId="{EA1B922C-AD40-6D4C-A5FA-96869B4AAD28}" type="presParOf" srcId="{CE1AC520-6D5C-CB41-BB8A-E1BFD8E7FB7F}" destId="{7FD41022-E24C-C54A-9466-037A03F1B912}" srcOrd="4" destOrd="0" presId="urn:microsoft.com/office/officeart/2008/layout/VerticalCurvedList"/>
    <dgm:cxn modelId="{8FB2B4C7-F1BB-8448-9695-4CAE09A7BD6C}" type="presParOf" srcId="{7FD41022-E24C-C54A-9466-037A03F1B912}" destId="{ADCB51FF-1588-A344-8692-5A624D099B54}" srcOrd="0" destOrd="0" presId="urn:microsoft.com/office/officeart/2008/layout/VerticalCurvedList"/>
    <dgm:cxn modelId="{7EE66F99-96D5-7E4B-98A5-CA09E123ED2F}" type="presParOf" srcId="{CE1AC520-6D5C-CB41-BB8A-E1BFD8E7FB7F}" destId="{F5A53C75-1395-BF4F-AFD5-B85FE11D830D}" srcOrd="5" destOrd="0" presId="urn:microsoft.com/office/officeart/2008/layout/VerticalCurvedList"/>
    <dgm:cxn modelId="{1ABC8A07-87A3-9341-A07B-95A30E1888E8}" type="presParOf" srcId="{CE1AC520-6D5C-CB41-BB8A-E1BFD8E7FB7F}" destId="{ED0346F6-A702-244A-B9DC-817147833857}" srcOrd="6" destOrd="0" presId="urn:microsoft.com/office/officeart/2008/layout/VerticalCurvedList"/>
    <dgm:cxn modelId="{579667FF-7E67-B44E-A2FB-019EDF6F77EA}" type="presParOf" srcId="{ED0346F6-A702-244A-B9DC-817147833857}" destId="{DD0A9244-99CB-7141-98B7-A5B8E80BB8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ABB203-9FB2-8241-A5FF-0D421E740EC9}">
      <dsp:nvSpPr>
        <dsp:cNvPr id="0" name=""/>
        <dsp:cNvSpPr/>
      </dsp:nvSpPr>
      <dsp:spPr>
        <a:xfrm>
          <a:off x="0" y="370513"/>
          <a:ext cx="608386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CE70AA-E2AB-E243-9692-82D92C70EDD5}">
      <dsp:nvSpPr>
        <dsp:cNvPr id="0" name=""/>
        <dsp:cNvSpPr/>
      </dsp:nvSpPr>
      <dsp:spPr>
        <a:xfrm>
          <a:off x="304193" y="31033"/>
          <a:ext cx="5455186" cy="678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969" tIns="0" rIns="1609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Virus ARN de cadena positiva (Glicoproteínas en pico)</a:t>
          </a:r>
        </a:p>
      </dsp:txBody>
      <dsp:txXfrm>
        <a:off x="337337" y="64177"/>
        <a:ext cx="5388898" cy="612672"/>
      </dsp:txXfrm>
    </dsp:sp>
    <dsp:sp modelId="{E47B210B-5030-4C46-8E86-83DAED91A4C7}">
      <dsp:nvSpPr>
        <dsp:cNvPr id="0" name=""/>
        <dsp:cNvSpPr/>
      </dsp:nvSpPr>
      <dsp:spPr>
        <a:xfrm>
          <a:off x="0" y="1413793"/>
          <a:ext cx="608386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31494-9AA8-7C40-BDF1-ADD11D4FD971}">
      <dsp:nvSpPr>
        <dsp:cNvPr id="0" name=""/>
        <dsp:cNvSpPr/>
      </dsp:nvSpPr>
      <dsp:spPr>
        <a:xfrm>
          <a:off x="304193" y="1074313"/>
          <a:ext cx="5462298" cy="67896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969" tIns="0" rIns="1609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Orthocoronavirinae</a:t>
          </a:r>
          <a:r>
            <a:rPr lang="es-ES" sz="1800" kern="1200" dirty="0"/>
            <a:t> de la familia </a:t>
          </a:r>
          <a:r>
            <a:rPr lang="es-ES" sz="1800" kern="1200" dirty="0" err="1"/>
            <a:t>Coronaviridae</a:t>
          </a:r>
          <a:r>
            <a:rPr lang="es-ES" sz="1800" kern="1200" dirty="0"/>
            <a:t> (orden </a:t>
          </a:r>
          <a:r>
            <a:rPr lang="es-ES" sz="1800" kern="1200" dirty="0" err="1"/>
            <a:t>Nidovirales</a:t>
          </a:r>
          <a:r>
            <a:rPr lang="es-ES" sz="1800" kern="1200" dirty="0"/>
            <a:t>)</a:t>
          </a:r>
        </a:p>
      </dsp:txBody>
      <dsp:txXfrm>
        <a:off x="337337" y="1107457"/>
        <a:ext cx="5396010" cy="612672"/>
      </dsp:txXfrm>
    </dsp:sp>
    <dsp:sp modelId="{04FB8482-B23D-834E-888A-0C67203C62FA}">
      <dsp:nvSpPr>
        <dsp:cNvPr id="0" name=""/>
        <dsp:cNvSpPr/>
      </dsp:nvSpPr>
      <dsp:spPr>
        <a:xfrm>
          <a:off x="0" y="2807505"/>
          <a:ext cx="6083861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7FBA96-D3CA-A940-8765-9E54C941DAEC}">
      <dsp:nvSpPr>
        <dsp:cNvPr id="0" name=""/>
        <dsp:cNvSpPr/>
      </dsp:nvSpPr>
      <dsp:spPr>
        <a:xfrm>
          <a:off x="289636" y="2117593"/>
          <a:ext cx="5792733" cy="1029391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969" tIns="0" rIns="1609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Cuatro géneros de </a:t>
          </a:r>
          <a:r>
            <a:rPr lang="es-ES" sz="1800" kern="1200" dirty="0" err="1"/>
            <a:t>CoV</a:t>
          </a:r>
          <a:r>
            <a:rPr lang="es-ES" sz="1800" kern="1200" dirty="0"/>
            <a:t>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Alfa/Beta Delta/ Gama</a:t>
          </a:r>
        </a:p>
      </dsp:txBody>
      <dsp:txXfrm>
        <a:off x="339887" y="2167844"/>
        <a:ext cx="5692231" cy="928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093ED-615C-AB48-B409-137CEB3563EA}">
      <dsp:nvSpPr>
        <dsp:cNvPr id="0" name=""/>
        <dsp:cNvSpPr/>
      </dsp:nvSpPr>
      <dsp:spPr>
        <a:xfrm>
          <a:off x="-4703820" y="-721052"/>
          <a:ext cx="5602876" cy="5602876"/>
        </a:xfrm>
        <a:prstGeom prst="blockArc">
          <a:avLst>
            <a:gd name="adj1" fmla="val 18900000"/>
            <a:gd name="adj2" fmla="val 2700000"/>
            <a:gd name="adj3" fmla="val 38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4EAE5-A781-604A-8D0F-48831B52A13E}">
      <dsp:nvSpPr>
        <dsp:cNvPr id="0" name=""/>
        <dsp:cNvSpPr/>
      </dsp:nvSpPr>
      <dsp:spPr>
        <a:xfrm>
          <a:off x="470870" y="319880"/>
          <a:ext cx="5406585" cy="6400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7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Útero: Pelvis 12 SDG, Cicatriz umbilical 20 </a:t>
          </a:r>
          <a:r>
            <a:rPr lang="es-ES" sz="1700" kern="1200" dirty="0" smtClean="0">
              <a:solidFill>
                <a:schemeClr val="bg1"/>
              </a:solidFill>
            </a:rPr>
            <a:t>SDG y </a:t>
          </a:r>
          <a:r>
            <a:rPr lang="es-ES" sz="1700" kern="1200" dirty="0">
              <a:solidFill>
                <a:schemeClr val="bg1"/>
              </a:solidFill>
            </a:rPr>
            <a:t>Reborde costal 34 SDG.</a:t>
          </a:r>
        </a:p>
      </dsp:txBody>
      <dsp:txXfrm>
        <a:off x="470870" y="319880"/>
        <a:ext cx="5406585" cy="640093"/>
      </dsp:txXfrm>
    </dsp:sp>
    <dsp:sp modelId="{C02FFA3C-D610-0E49-8E74-93DAD8C3706F}">
      <dsp:nvSpPr>
        <dsp:cNvPr id="0" name=""/>
        <dsp:cNvSpPr/>
      </dsp:nvSpPr>
      <dsp:spPr>
        <a:xfrm>
          <a:off x="70812" y="239868"/>
          <a:ext cx="800116" cy="800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C6FC2-B725-584B-8285-4A5F9F30B5AD}">
      <dsp:nvSpPr>
        <dsp:cNvPr id="0" name=""/>
        <dsp:cNvSpPr/>
      </dsp:nvSpPr>
      <dsp:spPr>
        <a:xfrm>
          <a:off x="837850" y="1280186"/>
          <a:ext cx="5039605" cy="64009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7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Cardiovascular:  Aumento del VP 50 %, Vol. Latido, FC, GC. Disminución TO2, PAS y Anemia </a:t>
          </a:r>
          <a:r>
            <a:rPr lang="es-ES" sz="1700" kern="1200" dirty="0" err="1"/>
            <a:t>dilucional</a:t>
          </a:r>
          <a:r>
            <a:rPr lang="es-ES" sz="1700" kern="1200" dirty="0"/>
            <a:t>. </a:t>
          </a:r>
        </a:p>
      </dsp:txBody>
      <dsp:txXfrm>
        <a:off x="837850" y="1280186"/>
        <a:ext cx="5039605" cy="640093"/>
      </dsp:txXfrm>
    </dsp:sp>
    <dsp:sp modelId="{DCAC372F-91A8-F447-BB72-41519561312F}">
      <dsp:nvSpPr>
        <dsp:cNvPr id="0" name=""/>
        <dsp:cNvSpPr/>
      </dsp:nvSpPr>
      <dsp:spPr>
        <a:xfrm>
          <a:off x="437792" y="1200174"/>
          <a:ext cx="800116" cy="800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19144-BF11-7243-8CCE-6019077EED1F}">
      <dsp:nvSpPr>
        <dsp:cNvPr id="0" name=""/>
        <dsp:cNvSpPr/>
      </dsp:nvSpPr>
      <dsp:spPr>
        <a:xfrm>
          <a:off x="837850" y="2240491"/>
          <a:ext cx="5039605" cy="64009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7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Pulmonares: Aumento de la FR, Vol. Minuto, edema mucoso y laríngeo. Disminución VR y CFR.</a:t>
          </a:r>
        </a:p>
      </dsp:txBody>
      <dsp:txXfrm>
        <a:off x="837850" y="2240491"/>
        <a:ext cx="5039605" cy="640093"/>
      </dsp:txXfrm>
    </dsp:sp>
    <dsp:sp modelId="{0FFFA7BA-8B65-6E49-8186-E1364CE90DE0}">
      <dsp:nvSpPr>
        <dsp:cNvPr id="0" name=""/>
        <dsp:cNvSpPr/>
      </dsp:nvSpPr>
      <dsp:spPr>
        <a:xfrm>
          <a:off x="437792" y="2160480"/>
          <a:ext cx="800116" cy="800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94D84-CEDC-B247-B8B0-836019B74462}">
      <dsp:nvSpPr>
        <dsp:cNvPr id="0" name=""/>
        <dsp:cNvSpPr/>
      </dsp:nvSpPr>
      <dsp:spPr>
        <a:xfrm>
          <a:off x="470870" y="3200797"/>
          <a:ext cx="5406585" cy="64009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7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Misceláneos: Aumento de TFG 60 %, excreción de bicarbonato, fibrinógeno y dímero D.</a:t>
          </a:r>
        </a:p>
      </dsp:txBody>
      <dsp:txXfrm>
        <a:off x="470870" y="3200797"/>
        <a:ext cx="5406585" cy="640093"/>
      </dsp:txXfrm>
    </dsp:sp>
    <dsp:sp modelId="{4B343552-E7C4-F04D-B4CD-8C5F99BF7328}">
      <dsp:nvSpPr>
        <dsp:cNvPr id="0" name=""/>
        <dsp:cNvSpPr/>
      </dsp:nvSpPr>
      <dsp:spPr>
        <a:xfrm>
          <a:off x="70812" y="3120786"/>
          <a:ext cx="800116" cy="800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BB946-3252-BC4A-A81B-EE4F320FA821}">
      <dsp:nvSpPr>
        <dsp:cNvPr id="0" name=""/>
        <dsp:cNvSpPr/>
      </dsp:nvSpPr>
      <dsp:spPr>
        <a:xfrm>
          <a:off x="1534437" y="498208"/>
          <a:ext cx="3322757" cy="3322757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7E93EE-6B9D-C048-82DD-71E4D2DE15A8}">
      <dsp:nvSpPr>
        <dsp:cNvPr id="0" name=""/>
        <dsp:cNvSpPr/>
      </dsp:nvSpPr>
      <dsp:spPr>
        <a:xfrm>
          <a:off x="1534437" y="498208"/>
          <a:ext cx="3322757" cy="3322757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E0C18F-EA3B-304B-8E51-F32C9CFEF649}">
      <dsp:nvSpPr>
        <dsp:cNvPr id="0" name=""/>
        <dsp:cNvSpPr/>
      </dsp:nvSpPr>
      <dsp:spPr>
        <a:xfrm>
          <a:off x="1534437" y="498208"/>
          <a:ext cx="3322757" cy="3322757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B8C4D2-986F-994C-969F-37F9893A4356}">
      <dsp:nvSpPr>
        <dsp:cNvPr id="0" name=""/>
        <dsp:cNvSpPr/>
      </dsp:nvSpPr>
      <dsp:spPr>
        <a:xfrm>
          <a:off x="1534437" y="498208"/>
          <a:ext cx="3322757" cy="3322757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C3AB1D-9191-514A-A5C0-654E245246DA}">
      <dsp:nvSpPr>
        <dsp:cNvPr id="0" name=""/>
        <dsp:cNvSpPr/>
      </dsp:nvSpPr>
      <dsp:spPr>
        <a:xfrm>
          <a:off x="2430713" y="1394484"/>
          <a:ext cx="1530205" cy="15302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/>
            <a:t>Infección</a:t>
          </a:r>
        </a:p>
      </dsp:txBody>
      <dsp:txXfrm>
        <a:off x="2654806" y="1618577"/>
        <a:ext cx="1082019" cy="1082019"/>
      </dsp:txXfrm>
    </dsp:sp>
    <dsp:sp modelId="{ADF9BCEF-2963-954B-AE65-44543E905A91}">
      <dsp:nvSpPr>
        <dsp:cNvPr id="0" name=""/>
        <dsp:cNvSpPr/>
      </dsp:nvSpPr>
      <dsp:spPr>
        <a:xfrm>
          <a:off x="2660244" y="1197"/>
          <a:ext cx="1071143" cy="107114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Tormenta de Citoquinas</a:t>
          </a:r>
        </a:p>
      </dsp:txBody>
      <dsp:txXfrm>
        <a:off x="2817109" y="158062"/>
        <a:ext cx="757413" cy="757413"/>
      </dsp:txXfrm>
    </dsp:sp>
    <dsp:sp modelId="{B590604B-6516-234F-A160-4DCDA6354744}">
      <dsp:nvSpPr>
        <dsp:cNvPr id="0" name=""/>
        <dsp:cNvSpPr/>
      </dsp:nvSpPr>
      <dsp:spPr>
        <a:xfrm>
          <a:off x="4156120" y="1624015"/>
          <a:ext cx="1325026" cy="1071143"/>
        </a:xfrm>
        <a:prstGeom prst="ellipse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Inflamación</a:t>
          </a:r>
        </a:p>
      </dsp:txBody>
      <dsp:txXfrm>
        <a:off x="4350166" y="1780880"/>
        <a:ext cx="936934" cy="757413"/>
      </dsp:txXfrm>
    </dsp:sp>
    <dsp:sp modelId="{6A5ADB8C-97EA-4946-BB24-015A9AB0F61F}">
      <dsp:nvSpPr>
        <dsp:cNvPr id="0" name=""/>
        <dsp:cNvSpPr/>
      </dsp:nvSpPr>
      <dsp:spPr>
        <a:xfrm>
          <a:off x="2583748" y="3246832"/>
          <a:ext cx="1224135" cy="1071143"/>
        </a:xfrm>
        <a:prstGeom prst="ellipse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chemeClr val="bg1"/>
              </a:solidFill>
            </a:rPr>
            <a:t>Activación Endotelial</a:t>
          </a:r>
        </a:p>
      </dsp:txBody>
      <dsp:txXfrm>
        <a:off x="2763018" y="3403697"/>
        <a:ext cx="865595" cy="757413"/>
      </dsp:txXfrm>
    </dsp:sp>
    <dsp:sp modelId="{CBEDA8D0-6686-6042-86C1-D593D6C286E0}">
      <dsp:nvSpPr>
        <dsp:cNvPr id="0" name=""/>
        <dsp:cNvSpPr/>
      </dsp:nvSpPr>
      <dsp:spPr>
        <a:xfrm>
          <a:off x="927565" y="1624015"/>
          <a:ext cx="1290867" cy="1071143"/>
        </a:xfrm>
        <a:prstGeom prst="ellips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solidFill>
                <a:schemeClr val="bg1"/>
              </a:solidFill>
            </a:rPr>
            <a:t>Coagulación</a:t>
          </a:r>
        </a:p>
      </dsp:txBody>
      <dsp:txXfrm>
        <a:off x="1116608" y="1780880"/>
        <a:ext cx="912781" cy="7574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7B08E-A486-3A42-BC16-FF1CDF5B82EB}">
      <dsp:nvSpPr>
        <dsp:cNvPr id="0" name=""/>
        <dsp:cNvSpPr/>
      </dsp:nvSpPr>
      <dsp:spPr>
        <a:xfrm>
          <a:off x="3582358" y="1117107"/>
          <a:ext cx="234065" cy="1025431"/>
        </a:xfrm>
        <a:custGeom>
          <a:avLst/>
          <a:gdLst/>
          <a:ahLst/>
          <a:cxnLst/>
          <a:rect l="0" t="0" r="0" b="0"/>
          <a:pathLst>
            <a:path>
              <a:moveTo>
                <a:pt x="234065" y="0"/>
              </a:moveTo>
              <a:lnTo>
                <a:pt x="234065" y="1025431"/>
              </a:lnTo>
              <a:lnTo>
                <a:pt x="0" y="10254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812E6-8077-6940-8BCE-FFAED2973D48}">
      <dsp:nvSpPr>
        <dsp:cNvPr id="0" name=""/>
        <dsp:cNvSpPr/>
      </dsp:nvSpPr>
      <dsp:spPr>
        <a:xfrm>
          <a:off x="3816424" y="1117107"/>
          <a:ext cx="2697329" cy="2050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6796"/>
              </a:lnTo>
              <a:lnTo>
                <a:pt x="2697329" y="1816796"/>
              </a:lnTo>
              <a:lnTo>
                <a:pt x="2697329" y="20508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E3F537-F813-0C48-8592-70C07305BFF1}">
      <dsp:nvSpPr>
        <dsp:cNvPr id="0" name=""/>
        <dsp:cNvSpPr/>
      </dsp:nvSpPr>
      <dsp:spPr>
        <a:xfrm>
          <a:off x="3770704" y="1117107"/>
          <a:ext cx="91440" cy="2050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508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F40365-8D36-6C49-B374-23BE93BE5CFC}">
      <dsp:nvSpPr>
        <dsp:cNvPr id="0" name=""/>
        <dsp:cNvSpPr/>
      </dsp:nvSpPr>
      <dsp:spPr>
        <a:xfrm>
          <a:off x="1119094" y="1117107"/>
          <a:ext cx="2697329" cy="2050862"/>
        </a:xfrm>
        <a:custGeom>
          <a:avLst/>
          <a:gdLst/>
          <a:ahLst/>
          <a:cxnLst/>
          <a:rect l="0" t="0" r="0" b="0"/>
          <a:pathLst>
            <a:path>
              <a:moveTo>
                <a:pt x="2697329" y="0"/>
              </a:moveTo>
              <a:lnTo>
                <a:pt x="2697329" y="1816796"/>
              </a:lnTo>
              <a:lnTo>
                <a:pt x="0" y="1816796"/>
              </a:lnTo>
              <a:lnTo>
                <a:pt x="0" y="20508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2BE53-ED26-F747-9FD1-7CBCC245D071}">
      <dsp:nvSpPr>
        <dsp:cNvPr id="0" name=""/>
        <dsp:cNvSpPr/>
      </dsp:nvSpPr>
      <dsp:spPr>
        <a:xfrm>
          <a:off x="2701825" y="2508"/>
          <a:ext cx="2229197" cy="11145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Embarazo</a:t>
          </a:r>
        </a:p>
      </dsp:txBody>
      <dsp:txXfrm>
        <a:off x="2701825" y="2508"/>
        <a:ext cx="2229197" cy="1114598"/>
      </dsp:txXfrm>
    </dsp:sp>
    <dsp:sp modelId="{0996266A-D3F3-0843-8383-A72C8C210769}">
      <dsp:nvSpPr>
        <dsp:cNvPr id="0" name=""/>
        <dsp:cNvSpPr/>
      </dsp:nvSpPr>
      <dsp:spPr>
        <a:xfrm>
          <a:off x="4495" y="3167969"/>
          <a:ext cx="2229197" cy="1637323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Fibrinógeno, Factores VII, VIII y Von </a:t>
          </a:r>
          <a:r>
            <a:rPr lang="es-ES" sz="1600" kern="1200" dirty="0" err="1"/>
            <a:t>Willebrand</a:t>
          </a:r>
          <a:r>
            <a:rPr lang="es-ES" sz="1600" kern="1200" dirty="0"/>
            <a:t>, Complejo trombina- Antitrombina.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Proteína C y S</a:t>
          </a:r>
        </a:p>
      </dsp:txBody>
      <dsp:txXfrm>
        <a:off x="4495" y="3167969"/>
        <a:ext cx="2229197" cy="1637323"/>
      </dsp:txXfrm>
    </dsp:sp>
    <dsp:sp modelId="{0BBF32A1-0081-7447-B0D1-E98BC88F7916}">
      <dsp:nvSpPr>
        <dsp:cNvPr id="0" name=""/>
        <dsp:cNvSpPr/>
      </dsp:nvSpPr>
      <dsp:spPr>
        <a:xfrm>
          <a:off x="2701825" y="3167969"/>
          <a:ext cx="2229197" cy="1114598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Agregación plaquetaria y </a:t>
          </a:r>
          <a:r>
            <a:rPr lang="es-ES" sz="1700" kern="1200" dirty="0" err="1"/>
            <a:t>Prostaciclina</a:t>
          </a:r>
          <a:r>
            <a:rPr lang="es-ES" sz="1700" kern="1200" dirty="0"/>
            <a:t>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err="1"/>
            <a:t>Adenilatociclasa</a:t>
          </a:r>
          <a:r>
            <a:rPr lang="es-ES" sz="1700" kern="1200" dirty="0"/>
            <a:t> y </a:t>
          </a:r>
          <a:r>
            <a:rPr lang="es-ES" sz="1700" kern="1200" dirty="0" err="1"/>
            <a:t>AMPc</a:t>
          </a:r>
          <a:endParaRPr lang="es-ES" sz="1700" kern="1200" dirty="0"/>
        </a:p>
      </dsp:txBody>
      <dsp:txXfrm>
        <a:off x="2701825" y="3167969"/>
        <a:ext cx="2229197" cy="1114598"/>
      </dsp:txXfrm>
    </dsp:sp>
    <dsp:sp modelId="{88FB4544-5889-9144-945D-DF4E03AD457A}">
      <dsp:nvSpPr>
        <dsp:cNvPr id="0" name=""/>
        <dsp:cNvSpPr/>
      </dsp:nvSpPr>
      <dsp:spPr>
        <a:xfrm>
          <a:off x="5399154" y="3167969"/>
          <a:ext cx="2229197" cy="1114598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Inhibidor del activador del </a:t>
          </a:r>
          <a:r>
            <a:rPr lang="es-ES" sz="1700" kern="1200" dirty="0" err="1"/>
            <a:t>plasminógeno</a:t>
          </a:r>
          <a:r>
            <a:rPr lang="es-ES" sz="1700" kern="1200" dirty="0"/>
            <a:t> tisular.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 dirty="0"/>
        </a:p>
      </dsp:txBody>
      <dsp:txXfrm>
        <a:off x="5399154" y="3167969"/>
        <a:ext cx="2229197" cy="1114598"/>
      </dsp:txXfrm>
    </dsp:sp>
    <dsp:sp modelId="{9047DC2E-8B25-564D-8AE2-9746F0CD38AF}">
      <dsp:nvSpPr>
        <dsp:cNvPr id="0" name=""/>
        <dsp:cNvSpPr/>
      </dsp:nvSpPr>
      <dsp:spPr>
        <a:xfrm>
          <a:off x="1353160" y="1585239"/>
          <a:ext cx="2229197" cy="1114598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Sistema de coagulación</a:t>
          </a:r>
        </a:p>
      </dsp:txBody>
      <dsp:txXfrm>
        <a:off x="1353160" y="1585239"/>
        <a:ext cx="2229197" cy="11145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B081E-7974-F340-9FAC-2FFA771D8744}">
      <dsp:nvSpPr>
        <dsp:cNvPr id="0" name=""/>
        <dsp:cNvSpPr/>
      </dsp:nvSpPr>
      <dsp:spPr>
        <a:xfrm>
          <a:off x="1104937" y="259026"/>
          <a:ext cx="3223437" cy="3223437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Fiebre 87.5 % </a:t>
          </a:r>
        </a:p>
      </dsp:txBody>
      <dsp:txXfrm>
        <a:off x="2857489" y="853827"/>
        <a:ext cx="1093666" cy="1074479"/>
      </dsp:txXfrm>
    </dsp:sp>
    <dsp:sp modelId="{3A8CC157-E20E-3A4E-9ABC-6E273880FDC8}">
      <dsp:nvSpPr>
        <dsp:cNvPr id="0" name=""/>
        <dsp:cNvSpPr/>
      </dsp:nvSpPr>
      <dsp:spPr>
        <a:xfrm>
          <a:off x="938777" y="354961"/>
          <a:ext cx="3223437" cy="3223437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Tos seca 53 %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Fatiga 22.5 %</a:t>
          </a:r>
        </a:p>
      </dsp:txBody>
      <dsp:txXfrm>
        <a:off x="1821384" y="2388797"/>
        <a:ext cx="1458221" cy="997730"/>
      </dsp:txXfrm>
    </dsp:sp>
    <dsp:sp modelId="{DABA3BFA-D7C4-F247-9F98-AEB5D2933DEE}">
      <dsp:nvSpPr>
        <dsp:cNvPr id="0" name=""/>
        <dsp:cNvSpPr/>
      </dsp:nvSpPr>
      <dsp:spPr>
        <a:xfrm>
          <a:off x="938777" y="354961"/>
          <a:ext cx="3223437" cy="3223437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Diarrea 8.8 %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Disnea 11.3 %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Dolor torácico 7.5 %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Mialgias 16.3 %</a:t>
          </a:r>
        </a:p>
      </dsp:txBody>
      <dsp:txXfrm>
        <a:off x="1284145" y="988136"/>
        <a:ext cx="1093666" cy="10744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6744D-D1D4-8B4C-B6D9-977E61DB9489}">
      <dsp:nvSpPr>
        <dsp:cNvPr id="0" name=""/>
        <dsp:cNvSpPr/>
      </dsp:nvSpPr>
      <dsp:spPr>
        <a:xfrm>
          <a:off x="0" y="690062"/>
          <a:ext cx="395506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3A8F99-8CE1-874C-ABB5-9577D0A56F62}">
      <dsp:nvSpPr>
        <dsp:cNvPr id="0" name=""/>
        <dsp:cNvSpPr/>
      </dsp:nvSpPr>
      <dsp:spPr>
        <a:xfrm>
          <a:off x="197753" y="82780"/>
          <a:ext cx="2768546" cy="85820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644" tIns="0" rIns="10464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>
              <a:latin typeface="+mj-lt"/>
            </a:rPr>
            <a:t>Sensibilidad de RT-PCR es 60-70% tomografía con un PCR negativo</a:t>
          </a:r>
          <a:r>
            <a:rPr lang="es-MX" sz="700" b="1" kern="1200" dirty="0">
              <a:latin typeface="+mj-lt"/>
            </a:rPr>
            <a:t>.</a:t>
          </a:r>
          <a:endParaRPr lang="es-ES" sz="700" b="1" kern="1200" dirty="0"/>
        </a:p>
      </dsp:txBody>
      <dsp:txXfrm>
        <a:off x="239647" y="124674"/>
        <a:ext cx="2684758" cy="774413"/>
      </dsp:txXfrm>
    </dsp:sp>
    <dsp:sp modelId="{70485CDF-0507-FE4F-AFDC-24E63A82D6B9}">
      <dsp:nvSpPr>
        <dsp:cNvPr id="0" name=""/>
        <dsp:cNvSpPr/>
      </dsp:nvSpPr>
      <dsp:spPr>
        <a:xfrm>
          <a:off x="0" y="1802528"/>
          <a:ext cx="395506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2263C8-00F7-4445-BD73-C271BC0CE99D}">
      <dsp:nvSpPr>
        <dsp:cNvPr id="0" name=""/>
        <dsp:cNvSpPr/>
      </dsp:nvSpPr>
      <dsp:spPr>
        <a:xfrm>
          <a:off x="197753" y="1210262"/>
          <a:ext cx="2768546" cy="843186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644" tIns="0" rIns="10464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Mas sensible y específica que la radiografía</a:t>
          </a:r>
          <a:r>
            <a:rPr lang="es-MX" sz="1100" b="1" kern="1200" dirty="0"/>
            <a:t>. </a:t>
          </a:r>
          <a:endParaRPr lang="es-ES" sz="1100" b="1" kern="1200" dirty="0"/>
        </a:p>
      </dsp:txBody>
      <dsp:txXfrm>
        <a:off x="238914" y="1251423"/>
        <a:ext cx="2686224" cy="760864"/>
      </dsp:txXfrm>
    </dsp:sp>
    <dsp:sp modelId="{BF542AE5-57D9-FA4C-B0D0-EB678C8246E7}">
      <dsp:nvSpPr>
        <dsp:cNvPr id="0" name=""/>
        <dsp:cNvSpPr/>
      </dsp:nvSpPr>
      <dsp:spPr>
        <a:xfrm>
          <a:off x="0" y="2774836"/>
          <a:ext cx="395506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6CC4D6-4B02-C74C-8AB2-C57EBFDC027B}">
      <dsp:nvSpPr>
        <dsp:cNvPr id="0" name=""/>
        <dsp:cNvSpPr/>
      </dsp:nvSpPr>
      <dsp:spPr>
        <a:xfrm>
          <a:off x="197753" y="2322728"/>
          <a:ext cx="2768546" cy="703027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644" tIns="0" rIns="10464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Consolidación en patrón en pavimento</a:t>
          </a:r>
          <a:endParaRPr lang="es-ES" sz="1800" b="1" kern="1200" dirty="0"/>
        </a:p>
      </dsp:txBody>
      <dsp:txXfrm>
        <a:off x="232072" y="2357047"/>
        <a:ext cx="2699908" cy="6343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0CC60-9AF3-0741-85A4-B8D4CAD76513}">
      <dsp:nvSpPr>
        <dsp:cNvPr id="0" name=""/>
        <dsp:cNvSpPr/>
      </dsp:nvSpPr>
      <dsp:spPr>
        <a:xfrm>
          <a:off x="7574" y="0"/>
          <a:ext cx="1567891" cy="13507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MX" sz="1600" b="1" kern="1200" dirty="0">
              <a:latin typeface="Calibri" panose="020F0502020204030204" pitchFamily="34" charset="0"/>
            </a:rPr>
            <a:t>Etapa temprana. (0-4 días): Opacidad en vidrio deslustrado. </a:t>
          </a:r>
          <a:endParaRPr lang="es-ES" sz="1600" b="1" kern="1200" dirty="0"/>
        </a:p>
      </dsp:txBody>
      <dsp:txXfrm>
        <a:off x="47137" y="39563"/>
        <a:ext cx="1488765" cy="1271667"/>
      </dsp:txXfrm>
    </dsp:sp>
    <dsp:sp modelId="{4B7FC787-4477-FC43-A250-83639BC89590}">
      <dsp:nvSpPr>
        <dsp:cNvPr id="0" name=""/>
        <dsp:cNvSpPr/>
      </dsp:nvSpPr>
      <dsp:spPr>
        <a:xfrm>
          <a:off x="1732255" y="480977"/>
          <a:ext cx="332393" cy="3888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/>
        </a:p>
      </dsp:txBody>
      <dsp:txXfrm>
        <a:off x="1732255" y="558744"/>
        <a:ext cx="232675" cy="233303"/>
      </dsp:txXfrm>
    </dsp:sp>
    <dsp:sp modelId="{71450880-BD5D-A84E-BD68-AE7ADC87E5C8}">
      <dsp:nvSpPr>
        <dsp:cNvPr id="0" name=""/>
        <dsp:cNvSpPr/>
      </dsp:nvSpPr>
      <dsp:spPr>
        <a:xfrm>
          <a:off x="2202622" y="0"/>
          <a:ext cx="1567891" cy="13507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>
              <a:latin typeface="Calibri" panose="020F0502020204030204" pitchFamily="34" charset="0"/>
            </a:rPr>
            <a:t>Etapa progresiva (5-8 días): Aumento de la extensión y focos de pavimentado loco y consolidación</a:t>
          </a:r>
          <a:endParaRPr lang="es-ES" sz="1200" b="1" kern="1200" dirty="0"/>
        </a:p>
      </dsp:txBody>
      <dsp:txXfrm>
        <a:off x="2242185" y="39563"/>
        <a:ext cx="1488765" cy="1271667"/>
      </dsp:txXfrm>
    </dsp:sp>
    <dsp:sp modelId="{774E0B87-9DE6-1947-B3D8-E7565EF5F2C5}">
      <dsp:nvSpPr>
        <dsp:cNvPr id="0" name=""/>
        <dsp:cNvSpPr/>
      </dsp:nvSpPr>
      <dsp:spPr>
        <a:xfrm>
          <a:off x="3927303" y="480977"/>
          <a:ext cx="332393" cy="3888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/>
        </a:p>
      </dsp:txBody>
      <dsp:txXfrm>
        <a:off x="3927303" y="558744"/>
        <a:ext cx="232675" cy="233303"/>
      </dsp:txXfrm>
    </dsp:sp>
    <dsp:sp modelId="{CCDEF6C0-E982-444B-85D8-D2D559E9F27E}">
      <dsp:nvSpPr>
        <dsp:cNvPr id="0" name=""/>
        <dsp:cNvSpPr/>
      </dsp:nvSpPr>
      <dsp:spPr>
        <a:xfrm>
          <a:off x="4397671" y="0"/>
          <a:ext cx="1567891" cy="13507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latin typeface="Calibri" panose="020F0502020204030204" pitchFamily="34" charset="0"/>
            </a:rPr>
            <a:t>Etapa máxima (9-13 días): Aumento de la extensión y consolidación</a:t>
          </a:r>
          <a:endParaRPr lang="es-ES" sz="1600" b="1" kern="1200" dirty="0"/>
        </a:p>
      </dsp:txBody>
      <dsp:txXfrm>
        <a:off x="4437234" y="39563"/>
        <a:ext cx="1488765" cy="1271667"/>
      </dsp:txXfrm>
    </dsp:sp>
    <dsp:sp modelId="{5C4AB172-DD8B-1D40-8179-7AB69BC6A7E1}">
      <dsp:nvSpPr>
        <dsp:cNvPr id="0" name=""/>
        <dsp:cNvSpPr/>
      </dsp:nvSpPr>
      <dsp:spPr>
        <a:xfrm>
          <a:off x="6122352" y="480977"/>
          <a:ext cx="332393" cy="3888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/>
        </a:p>
      </dsp:txBody>
      <dsp:txXfrm>
        <a:off x="6122352" y="558744"/>
        <a:ext cx="232675" cy="233303"/>
      </dsp:txXfrm>
    </dsp:sp>
    <dsp:sp modelId="{08FD0D7E-5B74-E64F-9661-95F3F3F67130}">
      <dsp:nvSpPr>
        <dsp:cNvPr id="0" name=""/>
        <dsp:cNvSpPr/>
      </dsp:nvSpPr>
      <dsp:spPr>
        <a:xfrm>
          <a:off x="6592719" y="0"/>
          <a:ext cx="1567891" cy="13507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latin typeface="Calibri" panose="020F0502020204030204" pitchFamily="34" charset="0"/>
            </a:rPr>
            <a:t>Etapa de absorción (≥14 días): resolución gradual de opacidades</a:t>
          </a:r>
          <a:endParaRPr lang="es-ES" sz="1600" b="1" kern="1200" dirty="0"/>
        </a:p>
      </dsp:txBody>
      <dsp:txXfrm>
        <a:off x="6632282" y="39563"/>
        <a:ext cx="1488765" cy="12716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D627D-AC51-C74F-8618-33AA2F517C60}">
      <dsp:nvSpPr>
        <dsp:cNvPr id="0" name=""/>
        <dsp:cNvSpPr/>
      </dsp:nvSpPr>
      <dsp:spPr>
        <a:xfrm>
          <a:off x="4184055" y="947546"/>
          <a:ext cx="3320598" cy="362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264"/>
              </a:lnTo>
              <a:lnTo>
                <a:pt x="3320598" y="181264"/>
              </a:lnTo>
              <a:lnTo>
                <a:pt x="3320598" y="36252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6990A8-5AFE-8149-8F63-D6F5CA3F7479}">
      <dsp:nvSpPr>
        <dsp:cNvPr id="0" name=""/>
        <dsp:cNvSpPr/>
      </dsp:nvSpPr>
      <dsp:spPr>
        <a:xfrm>
          <a:off x="4184055" y="947546"/>
          <a:ext cx="1044430" cy="362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264"/>
              </a:lnTo>
              <a:lnTo>
                <a:pt x="1044430" y="181264"/>
              </a:lnTo>
              <a:lnTo>
                <a:pt x="1044430" y="36252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C8EDED-7F57-A448-A574-277893068829}">
      <dsp:nvSpPr>
        <dsp:cNvPr id="0" name=""/>
        <dsp:cNvSpPr/>
      </dsp:nvSpPr>
      <dsp:spPr>
        <a:xfrm>
          <a:off x="2952317" y="947546"/>
          <a:ext cx="1231737" cy="362529"/>
        </a:xfrm>
        <a:custGeom>
          <a:avLst/>
          <a:gdLst/>
          <a:ahLst/>
          <a:cxnLst/>
          <a:rect l="0" t="0" r="0" b="0"/>
          <a:pathLst>
            <a:path>
              <a:moveTo>
                <a:pt x="1231737" y="0"/>
              </a:moveTo>
              <a:lnTo>
                <a:pt x="1231737" y="181264"/>
              </a:lnTo>
              <a:lnTo>
                <a:pt x="0" y="181264"/>
              </a:lnTo>
              <a:lnTo>
                <a:pt x="0" y="36252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52F4-AEEE-2B44-B6AB-370A392B9B9F}">
      <dsp:nvSpPr>
        <dsp:cNvPr id="0" name=""/>
        <dsp:cNvSpPr/>
      </dsp:nvSpPr>
      <dsp:spPr>
        <a:xfrm>
          <a:off x="863456" y="947546"/>
          <a:ext cx="3320598" cy="362529"/>
        </a:xfrm>
        <a:custGeom>
          <a:avLst/>
          <a:gdLst/>
          <a:ahLst/>
          <a:cxnLst/>
          <a:rect l="0" t="0" r="0" b="0"/>
          <a:pathLst>
            <a:path>
              <a:moveTo>
                <a:pt x="3320598" y="0"/>
              </a:moveTo>
              <a:lnTo>
                <a:pt x="3320598" y="181264"/>
              </a:lnTo>
              <a:lnTo>
                <a:pt x="0" y="181264"/>
              </a:lnTo>
              <a:lnTo>
                <a:pt x="0" y="36252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F6180-EBEE-504C-B627-5249171B1C14}">
      <dsp:nvSpPr>
        <dsp:cNvPr id="0" name=""/>
        <dsp:cNvSpPr/>
      </dsp:nvSpPr>
      <dsp:spPr>
        <a:xfrm>
          <a:off x="3320889" y="84380"/>
          <a:ext cx="1726331" cy="8631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>
              <a:solidFill>
                <a:schemeClr val="accent1">
                  <a:lumMod val="50000"/>
                </a:schemeClr>
              </a:solidFill>
            </a:rPr>
            <a:t>Síntomas leves (Hospital)</a:t>
          </a:r>
        </a:p>
      </dsp:txBody>
      <dsp:txXfrm>
        <a:off x="3320889" y="84380"/>
        <a:ext cx="1726331" cy="863165"/>
      </dsp:txXfrm>
    </dsp:sp>
    <dsp:sp modelId="{01258969-DC07-BF43-8833-82DC39CFED46}">
      <dsp:nvSpPr>
        <dsp:cNvPr id="0" name=""/>
        <dsp:cNvSpPr/>
      </dsp:nvSpPr>
      <dsp:spPr>
        <a:xfrm>
          <a:off x="291" y="1310076"/>
          <a:ext cx="1726331" cy="191791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/>
            <a:t>Vitamin C 500mg 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kern="1200" dirty="0"/>
            <a:t>Zinc 75-100 mg/dia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kern="1200" dirty="0"/>
            <a:t>Quercetin 500-1000 mg/dia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kern="1200" dirty="0"/>
            <a:t>Melatonina 6-12 mg por la noche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MX" sz="1200" kern="1200" dirty="0"/>
            <a:t>Vitamina D 1000- 4000 u/día </a:t>
          </a:r>
          <a:r>
            <a:rPr lang="es-ES" sz="1200" kern="1200" dirty="0"/>
            <a:t>.</a:t>
          </a:r>
        </a:p>
      </dsp:txBody>
      <dsp:txXfrm>
        <a:off x="291" y="1310076"/>
        <a:ext cx="1726331" cy="1917911"/>
      </dsp:txXfrm>
    </dsp:sp>
    <dsp:sp modelId="{5B246CCF-A0CB-1C46-A887-BF3D7B78676D}">
      <dsp:nvSpPr>
        <dsp:cNvPr id="0" name=""/>
        <dsp:cNvSpPr/>
      </dsp:nvSpPr>
      <dsp:spPr>
        <a:xfrm>
          <a:off x="2089152" y="1310076"/>
          <a:ext cx="1726331" cy="86316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Enoxaparina 40- 60 mg SC cada 24 h </a:t>
          </a:r>
        </a:p>
      </dsp:txBody>
      <dsp:txXfrm>
        <a:off x="2089152" y="1310076"/>
        <a:ext cx="1726331" cy="863165"/>
      </dsp:txXfrm>
    </dsp:sp>
    <dsp:sp modelId="{85E1AC0B-B301-2547-883C-305DBE6513BC}">
      <dsp:nvSpPr>
        <dsp:cNvPr id="0" name=""/>
        <dsp:cNvSpPr/>
      </dsp:nvSpPr>
      <dsp:spPr>
        <a:xfrm>
          <a:off x="4178013" y="1310076"/>
          <a:ext cx="2100945" cy="170955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Oxigenoterapia: 2 litros por min y &lt; 6 </a:t>
          </a:r>
          <a:r>
            <a:rPr lang="es-ES" sz="1600" kern="1200" dirty="0" err="1"/>
            <a:t>lts</a:t>
          </a:r>
          <a:r>
            <a:rPr lang="es-ES" sz="1600" kern="1200" dirty="0"/>
            <a:t>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 (Dispersión de aerosol)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Evitar MNB</a:t>
          </a:r>
        </a:p>
      </dsp:txBody>
      <dsp:txXfrm>
        <a:off x="4178013" y="1310076"/>
        <a:ext cx="2100945" cy="1709551"/>
      </dsp:txXfrm>
    </dsp:sp>
    <dsp:sp modelId="{49A1CEAD-93A8-4044-9F80-986641B5655E}">
      <dsp:nvSpPr>
        <dsp:cNvPr id="0" name=""/>
        <dsp:cNvSpPr/>
      </dsp:nvSpPr>
      <dsp:spPr>
        <a:xfrm>
          <a:off x="6641488" y="1310076"/>
          <a:ext cx="1726331" cy="863165"/>
        </a:xfrm>
        <a:prstGeom prst="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u="sng" kern="1200" dirty="0">
              <a:solidFill>
                <a:schemeClr val="bg1"/>
              </a:solidFill>
            </a:rPr>
            <a:t>Ventilación No Invasiva</a:t>
          </a:r>
        </a:p>
      </dsp:txBody>
      <dsp:txXfrm>
        <a:off x="6641488" y="1310076"/>
        <a:ext cx="1726331" cy="8631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D72AD-4A76-594C-8AAB-D03B2E5F6A76}">
      <dsp:nvSpPr>
        <dsp:cNvPr id="0" name=""/>
        <dsp:cNvSpPr/>
      </dsp:nvSpPr>
      <dsp:spPr>
        <a:xfrm>
          <a:off x="3480811" y="4207"/>
          <a:ext cx="2003853" cy="107485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/>
            <a:t>Hidroxicloroquina</a:t>
          </a:r>
          <a:r>
            <a:rPr lang="es-ES" sz="1400" kern="1200" dirty="0"/>
            <a:t> 400 mg/día y 200 mg/día x 4 días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/>
            <a:t>Cloroquina</a:t>
          </a:r>
          <a:r>
            <a:rPr lang="es-ES" sz="1400" kern="1200" dirty="0"/>
            <a:t> 500 mg/día x 5 días</a:t>
          </a:r>
        </a:p>
      </dsp:txBody>
      <dsp:txXfrm>
        <a:off x="3533281" y="56677"/>
        <a:ext cx="1898913" cy="969911"/>
      </dsp:txXfrm>
    </dsp:sp>
    <dsp:sp modelId="{81E4FF92-4EA8-0542-8A1F-B2F6251D197E}">
      <dsp:nvSpPr>
        <dsp:cNvPr id="0" name=""/>
        <dsp:cNvSpPr/>
      </dsp:nvSpPr>
      <dsp:spPr>
        <a:xfrm>
          <a:off x="2336839" y="541633"/>
          <a:ext cx="4291797" cy="4291797"/>
        </a:xfrm>
        <a:custGeom>
          <a:avLst/>
          <a:gdLst/>
          <a:ahLst/>
          <a:cxnLst/>
          <a:rect l="0" t="0" r="0" b="0"/>
          <a:pathLst>
            <a:path>
              <a:moveTo>
                <a:pt x="3327381" y="354536"/>
              </a:moveTo>
              <a:arcTo wR="2145898" hR="2145898" stAng="18204398" swAng="1020104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B17C31-6FDE-5B43-BE0D-8A42DE5827AB}">
      <dsp:nvSpPr>
        <dsp:cNvPr id="0" name=""/>
        <dsp:cNvSpPr/>
      </dsp:nvSpPr>
      <dsp:spPr>
        <a:xfrm>
          <a:off x="5412494" y="1486987"/>
          <a:ext cx="2222230" cy="1074851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Vitamina C 2 g IV C/6 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Tiamina 200 IV o VO C/12 </a:t>
          </a:r>
          <a:r>
            <a:rPr lang="es-ES" sz="1100" kern="1200" dirty="0"/>
            <a:t>h</a:t>
          </a:r>
        </a:p>
      </dsp:txBody>
      <dsp:txXfrm>
        <a:off x="5464964" y="1539457"/>
        <a:ext cx="2117290" cy="969911"/>
      </dsp:txXfrm>
    </dsp:sp>
    <dsp:sp modelId="{3D1C43AD-C449-7040-9794-9E6CE2D8BA61}">
      <dsp:nvSpPr>
        <dsp:cNvPr id="0" name=""/>
        <dsp:cNvSpPr/>
      </dsp:nvSpPr>
      <dsp:spPr>
        <a:xfrm>
          <a:off x="2346224" y="652409"/>
          <a:ext cx="4291797" cy="4291797"/>
        </a:xfrm>
        <a:custGeom>
          <a:avLst/>
          <a:gdLst/>
          <a:ahLst/>
          <a:cxnLst/>
          <a:rect l="0" t="0" r="0" b="0"/>
          <a:pathLst>
            <a:path>
              <a:moveTo>
                <a:pt x="4291771" y="2156477"/>
              </a:moveTo>
              <a:arcTo wR="2145898" hR="2145898" stAng="21616947" swAng="1218192"/>
            </a:path>
          </a:pathLst>
        </a:custGeom>
        <a:noFill/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32BF9-C10F-344A-A4CD-1B4E4E5AA972}">
      <dsp:nvSpPr>
        <dsp:cNvPr id="0" name=""/>
        <dsp:cNvSpPr/>
      </dsp:nvSpPr>
      <dsp:spPr>
        <a:xfrm>
          <a:off x="4926782" y="3779017"/>
          <a:ext cx="2089825" cy="1074851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/>
            <a:t>Azitromicina</a:t>
          </a:r>
          <a:r>
            <a:rPr lang="es-ES" sz="1400" kern="1200" dirty="0"/>
            <a:t> 500 mg y posterior 250 mg VO cada 24 </a:t>
          </a:r>
          <a:r>
            <a:rPr lang="es-ES" sz="1400" kern="1200" dirty="0" err="1"/>
            <a:t>hrs</a:t>
          </a:r>
          <a:endParaRPr lang="es-ES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Melatonina 6- 12 mg/día</a:t>
          </a:r>
        </a:p>
      </dsp:txBody>
      <dsp:txXfrm>
        <a:off x="4979252" y="3831487"/>
        <a:ext cx="1984885" cy="969911"/>
      </dsp:txXfrm>
    </dsp:sp>
    <dsp:sp modelId="{74B62D20-46AD-7B44-BA17-E2896C65D3F4}">
      <dsp:nvSpPr>
        <dsp:cNvPr id="0" name=""/>
        <dsp:cNvSpPr/>
      </dsp:nvSpPr>
      <dsp:spPr>
        <a:xfrm>
          <a:off x="2485425" y="577923"/>
          <a:ext cx="4291797" cy="4291797"/>
        </a:xfrm>
        <a:custGeom>
          <a:avLst/>
          <a:gdLst/>
          <a:ahLst/>
          <a:cxnLst/>
          <a:rect l="0" t="0" r="0" b="0"/>
          <a:pathLst>
            <a:path>
              <a:moveTo>
                <a:pt x="2266109" y="4288427"/>
              </a:moveTo>
              <a:arcTo wR="2145898" hR="2145898" stAng="5207321" swAng="856558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16095C-FD76-B344-ADC1-DDCE02744024}">
      <dsp:nvSpPr>
        <dsp:cNvPr id="0" name=""/>
        <dsp:cNvSpPr/>
      </dsp:nvSpPr>
      <dsp:spPr>
        <a:xfrm>
          <a:off x="2394602" y="3886175"/>
          <a:ext cx="1653617" cy="1074851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Zn+ 75- 100 mg/día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Mg 2g IV (2- 2.4 </a:t>
          </a:r>
          <a:r>
            <a:rPr lang="es-ES" sz="1400" kern="1200" dirty="0" err="1"/>
            <a:t>mmol</a:t>
          </a:r>
          <a:r>
            <a:rPr lang="es-ES" sz="1400" kern="1200" dirty="0"/>
            <a:t>/l</a:t>
          </a:r>
          <a:r>
            <a:rPr lang="es-ES" sz="1100" kern="1200" dirty="0"/>
            <a:t>)</a:t>
          </a:r>
        </a:p>
      </dsp:txBody>
      <dsp:txXfrm>
        <a:off x="2447072" y="3938645"/>
        <a:ext cx="1548677" cy="969911"/>
      </dsp:txXfrm>
    </dsp:sp>
    <dsp:sp modelId="{064D7FE5-D04F-5F4C-89D4-25F94E2C2CE8}">
      <dsp:nvSpPr>
        <dsp:cNvPr id="0" name=""/>
        <dsp:cNvSpPr/>
      </dsp:nvSpPr>
      <dsp:spPr>
        <a:xfrm>
          <a:off x="2336839" y="541633"/>
          <a:ext cx="4291797" cy="4291797"/>
        </a:xfrm>
        <a:custGeom>
          <a:avLst/>
          <a:gdLst/>
          <a:ahLst/>
          <a:cxnLst/>
          <a:rect l="0" t="0" r="0" b="0"/>
          <a:pathLst>
            <a:path>
              <a:moveTo>
                <a:pt x="227560" y="3107594"/>
              </a:moveTo>
              <a:arcTo wR="2145898" hR="2145898" stAng="9202477" swAng="1359090"/>
            </a:path>
          </a:pathLst>
        </a:custGeom>
        <a:noFill/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AD231F-8285-8F44-B354-3BA94DD4CBAD}">
      <dsp:nvSpPr>
        <dsp:cNvPr id="0" name=""/>
        <dsp:cNvSpPr/>
      </dsp:nvSpPr>
      <dsp:spPr>
        <a:xfrm>
          <a:off x="1150251" y="1486987"/>
          <a:ext cx="2583231" cy="1074851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Enoxaparina 1- 2 mg SC C/12 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/>
            <a:t>rTPA</a:t>
          </a:r>
          <a:r>
            <a:rPr lang="es-ES" sz="1400" kern="1200" dirty="0"/>
            <a:t> 25 mg IV (2 h) y 25 mg (22 h)</a:t>
          </a:r>
        </a:p>
      </dsp:txBody>
      <dsp:txXfrm>
        <a:off x="1202721" y="1539457"/>
        <a:ext cx="2478291" cy="969911"/>
      </dsp:txXfrm>
    </dsp:sp>
    <dsp:sp modelId="{618E1336-4027-7B4B-8EFA-B3A1E2A17E93}">
      <dsp:nvSpPr>
        <dsp:cNvPr id="0" name=""/>
        <dsp:cNvSpPr/>
      </dsp:nvSpPr>
      <dsp:spPr>
        <a:xfrm>
          <a:off x="2336839" y="541633"/>
          <a:ext cx="4291797" cy="4291797"/>
        </a:xfrm>
        <a:custGeom>
          <a:avLst/>
          <a:gdLst/>
          <a:ahLst/>
          <a:cxnLst/>
          <a:rect l="0" t="0" r="0" b="0"/>
          <a:pathLst>
            <a:path>
              <a:moveTo>
                <a:pt x="492255" y="778292"/>
              </a:moveTo>
              <a:arcTo wR="2145898" hR="2145898" stAng="13175499" swAng="1020104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3DD05-4D39-F848-8750-080749C13C31}">
      <dsp:nvSpPr>
        <dsp:cNvPr id="0" name=""/>
        <dsp:cNvSpPr/>
      </dsp:nvSpPr>
      <dsp:spPr>
        <a:xfrm>
          <a:off x="4299" y="433225"/>
          <a:ext cx="1332828" cy="1489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Restricción hídrica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Noradrenalina temprana en Hipotensión</a:t>
          </a:r>
        </a:p>
      </dsp:txBody>
      <dsp:txXfrm>
        <a:off x="43336" y="472262"/>
        <a:ext cx="1254754" cy="1411596"/>
      </dsp:txXfrm>
    </dsp:sp>
    <dsp:sp modelId="{43B1A190-A7D3-8245-8F86-A335565D5BF5}">
      <dsp:nvSpPr>
        <dsp:cNvPr id="0" name=""/>
        <dsp:cNvSpPr/>
      </dsp:nvSpPr>
      <dsp:spPr>
        <a:xfrm>
          <a:off x="1470411" y="1012789"/>
          <a:ext cx="282559" cy="3305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/>
        </a:p>
      </dsp:txBody>
      <dsp:txXfrm>
        <a:off x="1470411" y="1078897"/>
        <a:ext cx="197791" cy="198325"/>
      </dsp:txXfrm>
    </dsp:sp>
    <dsp:sp modelId="{92C04EB3-C6FC-B148-8B79-F96D2B84CC86}">
      <dsp:nvSpPr>
        <dsp:cNvPr id="0" name=""/>
        <dsp:cNvSpPr/>
      </dsp:nvSpPr>
      <dsp:spPr>
        <a:xfrm>
          <a:off x="1870259" y="433225"/>
          <a:ext cx="1332828" cy="1489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Atorvastatina</a:t>
          </a:r>
          <a:r>
            <a:rPr lang="es-ES" sz="1200" kern="1200" dirty="0"/>
            <a:t> 40-80 mg/día (fenotipo ARDS)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Tocilizumab</a:t>
          </a:r>
          <a:endParaRPr lang="es-ES" sz="1200" kern="1200" dirty="0"/>
        </a:p>
      </dsp:txBody>
      <dsp:txXfrm>
        <a:off x="1909296" y="472262"/>
        <a:ext cx="1254754" cy="1411596"/>
      </dsp:txXfrm>
    </dsp:sp>
    <dsp:sp modelId="{925C5F0A-C4C6-A54F-BAAC-524A07501F7F}">
      <dsp:nvSpPr>
        <dsp:cNvPr id="0" name=""/>
        <dsp:cNvSpPr/>
      </dsp:nvSpPr>
      <dsp:spPr>
        <a:xfrm>
          <a:off x="3336371" y="1012789"/>
          <a:ext cx="282559" cy="3305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/>
        </a:p>
      </dsp:txBody>
      <dsp:txXfrm>
        <a:off x="3336371" y="1078897"/>
        <a:ext cx="197791" cy="198325"/>
      </dsp:txXfrm>
    </dsp:sp>
    <dsp:sp modelId="{33309A60-77A1-774D-AF99-381E39E92056}">
      <dsp:nvSpPr>
        <dsp:cNvPr id="0" name=""/>
        <dsp:cNvSpPr/>
      </dsp:nvSpPr>
      <dsp:spPr>
        <a:xfrm>
          <a:off x="3736220" y="433225"/>
          <a:ext cx="1332828" cy="1489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Antibioticoterapia</a:t>
          </a:r>
          <a:r>
            <a:rPr lang="es-ES" sz="1200" kern="1200" dirty="0"/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Ventilación en prono 16 h/día</a:t>
          </a:r>
        </a:p>
      </dsp:txBody>
      <dsp:txXfrm>
        <a:off x="3775257" y="472262"/>
        <a:ext cx="1254754" cy="1411596"/>
      </dsp:txXfrm>
    </dsp:sp>
    <dsp:sp modelId="{BC9CB554-C78B-E64F-9A17-09A7B3A62089}">
      <dsp:nvSpPr>
        <dsp:cNvPr id="0" name=""/>
        <dsp:cNvSpPr/>
      </dsp:nvSpPr>
      <dsp:spPr>
        <a:xfrm>
          <a:off x="5202332" y="1012789"/>
          <a:ext cx="282559" cy="3305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/>
        </a:p>
      </dsp:txBody>
      <dsp:txXfrm>
        <a:off x="5202332" y="1078897"/>
        <a:ext cx="197791" cy="198325"/>
      </dsp:txXfrm>
    </dsp:sp>
    <dsp:sp modelId="{F6B98138-F530-DC41-A4FB-6EE9305B5214}">
      <dsp:nvSpPr>
        <dsp:cNvPr id="0" name=""/>
        <dsp:cNvSpPr/>
      </dsp:nvSpPr>
      <dsp:spPr>
        <a:xfrm>
          <a:off x="5602181" y="433225"/>
          <a:ext cx="1332828" cy="1489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Esteroides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Etapa temprana (No)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6- 8 </a:t>
          </a:r>
          <a:r>
            <a:rPr lang="es-ES" sz="1200" kern="1200" dirty="0" err="1"/>
            <a:t>vo</a:t>
          </a:r>
          <a:r>
            <a:rPr lang="es-ES" sz="1200" kern="1200" dirty="0"/>
            <a:t> día. Hidrocortisona 50 mg </a:t>
          </a:r>
          <a:r>
            <a:rPr lang="es-ES" sz="1200" kern="1200" dirty="0" err="1"/>
            <a:t>Iv</a:t>
          </a:r>
          <a:r>
            <a:rPr lang="es-ES" sz="1200" kern="1200" dirty="0"/>
            <a:t> cada 6 h por 4 días.</a:t>
          </a:r>
        </a:p>
      </dsp:txBody>
      <dsp:txXfrm>
        <a:off x="5641218" y="472262"/>
        <a:ext cx="1254754" cy="1411596"/>
      </dsp:txXfrm>
    </dsp:sp>
    <dsp:sp modelId="{53B7F443-2693-D046-B614-6F1E0AB4C5F9}">
      <dsp:nvSpPr>
        <dsp:cNvPr id="0" name=""/>
        <dsp:cNvSpPr/>
      </dsp:nvSpPr>
      <dsp:spPr>
        <a:xfrm>
          <a:off x="7068292" y="1012789"/>
          <a:ext cx="282559" cy="3305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/>
        </a:p>
      </dsp:txBody>
      <dsp:txXfrm>
        <a:off x="7068292" y="1078897"/>
        <a:ext cx="197791" cy="198325"/>
      </dsp:txXfrm>
    </dsp:sp>
    <dsp:sp modelId="{DB66AF62-482A-474C-9ECB-E550E9DA695F}">
      <dsp:nvSpPr>
        <dsp:cNvPr id="0" name=""/>
        <dsp:cNvSpPr/>
      </dsp:nvSpPr>
      <dsp:spPr>
        <a:xfrm>
          <a:off x="7468141" y="433225"/>
          <a:ext cx="1332828" cy="1489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Metilprednisolona</a:t>
          </a:r>
          <a:r>
            <a:rPr lang="es-ES" sz="1200" kern="1200" dirty="0"/>
            <a:t> 200- 500 mg cada 12 </a:t>
          </a:r>
          <a:r>
            <a:rPr lang="es-ES" sz="1200" kern="1200" dirty="0" err="1"/>
            <a:t>hrs</a:t>
          </a:r>
          <a:endParaRPr lang="es-ES" sz="1200" kern="1200" dirty="0"/>
        </a:p>
      </dsp:txBody>
      <dsp:txXfrm>
        <a:off x="7507178" y="472262"/>
        <a:ext cx="1254754" cy="141159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F226A-1F8D-0F40-BBC2-714DCC3F6DB8}">
      <dsp:nvSpPr>
        <dsp:cNvPr id="0" name=""/>
        <dsp:cNvSpPr/>
      </dsp:nvSpPr>
      <dsp:spPr>
        <a:xfrm>
          <a:off x="-2417602" y="-373486"/>
          <a:ext cx="2887013" cy="2887013"/>
        </a:xfrm>
        <a:prstGeom prst="blockArc">
          <a:avLst>
            <a:gd name="adj1" fmla="val 18900000"/>
            <a:gd name="adj2" fmla="val 2700000"/>
            <a:gd name="adj3" fmla="val 748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721405-696E-D540-98B3-EBC7AE1E4F77}">
      <dsp:nvSpPr>
        <dsp:cNvPr id="0" name=""/>
        <dsp:cNvSpPr/>
      </dsp:nvSpPr>
      <dsp:spPr>
        <a:xfrm>
          <a:off x="301770" y="214004"/>
          <a:ext cx="6383013" cy="42800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73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Cada 24 </a:t>
          </a:r>
          <a:r>
            <a:rPr lang="es-ES" sz="1200" kern="1200" dirty="0" err="1"/>
            <a:t>hrs:PCT</a:t>
          </a:r>
          <a:r>
            <a:rPr lang="es-ES" sz="1200" kern="1200" dirty="0"/>
            <a:t>, CRP, IL-6, BNP, </a:t>
          </a:r>
          <a:r>
            <a:rPr lang="es-ES" sz="1200" kern="1200" dirty="0" err="1"/>
            <a:t>troponinas</a:t>
          </a:r>
          <a:r>
            <a:rPr lang="es-ES" sz="1200" kern="1200" dirty="0"/>
            <a:t>, ferritina, relación neutrófilos-linfocitos, dímero D y Mg.</a:t>
          </a:r>
        </a:p>
      </dsp:txBody>
      <dsp:txXfrm>
        <a:off x="301770" y="214004"/>
        <a:ext cx="6383013" cy="428008"/>
      </dsp:txXfrm>
    </dsp:sp>
    <dsp:sp modelId="{4DF13E82-369A-744D-A988-EAAE750514EC}">
      <dsp:nvSpPr>
        <dsp:cNvPr id="0" name=""/>
        <dsp:cNvSpPr/>
      </dsp:nvSpPr>
      <dsp:spPr>
        <a:xfrm>
          <a:off x="34265" y="160503"/>
          <a:ext cx="535010" cy="535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E215D5D-EFED-0B49-BDFF-0DFB2FE4CB73}">
      <dsp:nvSpPr>
        <dsp:cNvPr id="0" name=""/>
        <dsp:cNvSpPr/>
      </dsp:nvSpPr>
      <dsp:spPr>
        <a:xfrm>
          <a:off x="457351" y="856016"/>
          <a:ext cx="6227432" cy="428008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73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Vitamina C: </a:t>
          </a:r>
          <a:r>
            <a:rPr lang="es-ES" sz="1200" kern="1200" dirty="0" err="1"/>
            <a:t>Pseudoglucemia</a:t>
          </a:r>
          <a:endParaRPr lang="es-ES" sz="1200" kern="1200" dirty="0"/>
        </a:p>
      </dsp:txBody>
      <dsp:txXfrm>
        <a:off x="457351" y="856016"/>
        <a:ext cx="6227432" cy="428008"/>
      </dsp:txXfrm>
    </dsp:sp>
    <dsp:sp modelId="{ADCB51FF-1588-A344-8692-5A624D099B54}">
      <dsp:nvSpPr>
        <dsp:cNvPr id="0" name=""/>
        <dsp:cNvSpPr/>
      </dsp:nvSpPr>
      <dsp:spPr>
        <a:xfrm>
          <a:off x="189846" y="802515"/>
          <a:ext cx="535010" cy="535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A53C75-1395-BF4F-AFD5-B85FE11D830D}">
      <dsp:nvSpPr>
        <dsp:cNvPr id="0" name=""/>
        <dsp:cNvSpPr/>
      </dsp:nvSpPr>
      <dsp:spPr>
        <a:xfrm>
          <a:off x="301770" y="1498028"/>
          <a:ext cx="6383013" cy="428008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73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Hidrocloroquina</a:t>
          </a:r>
          <a:r>
            <a:rPr lang="es-ES" sz="1200" kern="1200" dirty="0"/>
            <a:t>/ </a:t>
          </a:r>
          <a:r>
            <a:rPr lang="es-ES" sz="1200" kern="1200" dirty="0" err="1"/>
            <a:t>Cloroquina</a:t>
          </a:r>
          <a:r>
            <a:rPr lang="es-ES" sz="1200" kern="1200" dirty="0"/>
            <a:t> y </a:t>
          </a:r>
          <a:r>
            <a:rPr lang="es-ES" sz="1200" kern="1200" dirty="0" err="1"/>
            <a:t>Azitromicina</a:t>
          </a:r>
          <a:r>
            <a:rPr lang="es-ES" sz="1200" kern="1200" dirty="0"/>
            <a:t>: EKG (Intervalo QT y Niveles de Mg</a:t>
          </a:r>
        </a:p>
      </dsp:txBody>
      <dsp:txXfrm>
        <a:off x="301770" y="1498028"/>
        <a:ext cx="6383013" cy="428008"/>
      </dsp:txXfrm>
    </dsp:sp>
    <dsp:sp modelId="{DD0A9244-99CB-7141-98B7-A5B8E80BB842}">
      <dsp:nvSpPr>
        <dsp:cNvPr id="0" name=""/>
        <dsp:cNvSpPr/>
      </dsp:nvSpPr>
      <dsp:spPr>
        <a:xfrm>
          <a:off x="34265" y="1444527"/>
          <a:ext cx="535010" cy="535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30D7D-8DA8-421C-85B3-4626CF1F15A1}" type="datetimeFigureOut">
              <a:rPr lang="es-MX" smtClean="0"/>
              <a:t>29/05/2020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B0502-64A1-4575-940D-73CE9D55EF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91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300CF-41EB-4F61-A3F1-2E2DB0C7E9FC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947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93337E6F-94FE-4A82-8DB5-A5401146E0F1}" type="datetime1">
              <a:rPr lang="es-MX" smtClean="0">
                <a:solidFill>
                  <a:prstClr val="black"/>
                </a:solidFill>
              </a:rPr>
              <a:t>29/05/2020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6" b="3251"/>
          <a:stretch/>
        </p:blipFill>
        <p:spPr bwMode="auto">
          <a:xfrm>
            <a:off x="0" y="3414"/>
            <a:ext cx="9180512" cy="688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 userDrawn="1"/>
        </p:nvSpPr>
        <p:spPr>
          <a:xfrm>
            <a:off x="4499992" y="4797152"/>
            <a:ext cx="4464496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845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3AA1E552-D487-4A0E-A524-49710D171388}" type="datetime1">
              <a:rPr lang="es-MX" smtClean="0">
                <a:solidFill>
                  <a:prstClr val="black"/>
                </a:solidFill>
              </a:rPr>
              <a:t>29/05/2020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E838-D2B0-8441-9B56-211628F3B96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29/05/2020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803A-0F20-2943-8B69-AF53BA8D5EB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 b="9940"/>
          <a:stretch/>
        </p:blipFill>
        <p:spPr bwMode="auto">
          <a:xfrm>
            <a:off x="2894" y="-8040"/>
            <a:ext cx="9141106" cy="68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1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3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85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4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09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71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33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9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1FC1-9604-4749-B90F-8C40387B5221}" type="datetimeFigureOut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29/05/2020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903B3-13F3-457C-AA70-3D0FAB5A47C5}" type="slidenum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B21E9C3-7B42-0B47-859E-E883C515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BDB3D3E-F1DD-D54E-8EEE-E394A9331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A872AA1-05B4-A147-ACAE-117C0779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A1064-FFF6-514C-9370-21BFF734E521}" type="datetimeFigureOut">
              <a:rPr lang="es-MX" smtClean="0"/>
              <a:t>29/05/2020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CC1312A-C99B-5D42-8E16-9426233E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E79A452-ECF0-1742-AF04-D2171C22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3800-B1CF-C84E-8D30-9CAB391F50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38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microsoft.com/office/2007/relationships/hdphoto" Target="../media/hdphoto2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16215DAE-1974-4793-B494-7495709A5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45FAF6FC-CA5E-4C6B-9518-B2D00D559BEF}" type="datetime1">
              <a:rPr lang="es-MX" smtClean="0">
                <a:solidFill>
                  <a:prstClr val="black"/>
                </a:solidFill>
              </a:rPr>
              <a:pPr defTabSz="457200"/>
              <a:t>29/05/2020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9206D9-7F75-4B01-9AD5-343B6B751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43CB4C0-269D-4C3E-826D-307B3AEA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C0F0E9AB-ED58-4E3F-82E5-5EBC84041820}" type="slidenum">
              <a:rPr lang="es-MX" smtClean="0">
                <a:solidFill>
                  <a:prstClr val="black"/>
                </a:solidFill>
              </a:rPr>
              <a:pPr defTabSz="457200"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C5E6E9B6-F945-4C8C-8443-C83711B7B47A}"/>
              </a:ext>
            </a:extLst>
          </p:cNvPr>
          <p:cNvSpPr/>
          <p:nvPr/>
        </p:nvSpPr>
        <p:spPr>
          <a:xfrm>
            <a:off x="-1450" y="3093658"/>
            <a:ext cx="4573450" cy="37643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4494FAA7-CFF4-4FD0-B6BC-1675138A6BCD}"/>
              </a:ext>
            </a:extLst>
          </p:cNvPr>
          <p:cNvSpPr/>
          <p:nvPr/>
        </p:nvSpPr>
        <p:spPr>
          <a:xfrm>
            <a:off x="-2809" y="184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xmlns="" id="{32D6B347-CA5D-44AE-9755-2CFB616AEF55}"/>
              </a:ext>
            </a:extLst>
          </p:cNvPr>
          <p:cNvSpPr/>
          <p:nvPr/>
        </p:nvSpPr>
        <p:spPr>
          <a:xfrm>
            <a:off x="1" y="208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xmlns="" id="{CC2531D8-E5DF-4AE9-B466-3DB0A0663D60}"/>
              </a:ext>
            </a:extLst>
          </p:cNvPr>
          <p:cNvSpPr/>
          <p:nvPr/>
        </p:nvSpPr>
        <p:spPr>
          <a:xfrm>
            <a:off x="316527" y="88386"/>
            <a:ext cx="524438" cy="529217"/>
          </a:xfrm>
          <a:prstGeom prst="rect">
            <a:avLst/>
          </a:prstGeom>
          <a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xmlns="" id="{943E3768-6A6B-40D6-97CA-A46FF94735EF}"/>
              </a:ext>
            </a:extLst>
          </p:cNvPr>
          <p:cNvSpPr/>
          <p:nvPr/>
        </p:nvSpPr>
        <p:spPr>
          <a:xfrm>
            <a:off x="1062619" y="180508"/>
            <a:ext cx="1205013" cy="368842"/>
          </a:xfrm>
          <a:prstGeom prst="rect">
            <a:avLst/>
          </a:prstGeom>
          <a:blipFill>
            <a:blip r:embed="rId10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xmlns="" id="{E9DC50B9-DF3B-49EE-8D6F-8A0BDC0AC063}"/>
              </a:ext>
            </a:extLst>
          </p:cNvPr>
          <p:cNvSpPr/>
          <p:nvPr/>
        </p:nvSpPr>
        <p:spPr>
          <a:xfrm>
            <a:off x="2749450" y="171008"/>
            <a:ext cx="313568" cy="392713"/>
          </a:xfrm>
          <a:prstGeom prst="rect">
            <a:avLst/>
          </a:prstGeom>
          <a:blipFill>
            <a:blip r:embed="rId1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859D47C5-F7AD-427E-96E2-D6DC3F361F4B}"/>
              </a:ext>
            </a:extLst>
          </p:cNvPr>
          <p:cNvCxnSpPr/>
          <p:nvPr/>
        </p:nvCxnSpPr>
        <p:spPr>
          <a:xfrm flipH="1" flipV="1">
            <a:off x="2504496" y="18053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6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6" r:id="rId2"/>
    <p:sldLayoutId id="2147483822" r:id="rId3"/>
    <p:sldLayoutId id="2147483823" r:id="rId4"/>
    <p:sldLayoutId id="214748382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11.tiff"/><Relationship Id="rId7" Type="http://schemas.openxmlformats.org/officeDocument/2006/relationships/image" Target="../media/image1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tiff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tiff"/><Relationship Id="rId12" Type="http://schemas.openxmlformats.org/officeDocument/2006/relationships/image" Target="../media/image10.tif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openxmlformats.org/officeDocument/2006/relationships/hyperlink" Target="https://www.ncbi.nlm.nih.gov/pmc/articles/PMC4928162/" TargetMode="Externa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4.tiff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7" Type="http://schemas.openxmlformats.org/officeDocument/2006/relationships/image" Target="../media/image10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direct.com/science/journal/15216934" TargetMode="External"/><Relationship Id="rId3" Type="http://schemas.openxmlformats.org/officeDocument/2006/relationships/diagramLayout" Target="../diagrams/layout4.xml"/><Relationship Id="rId7" Type="http://schemas.openxmlformats.org/officeDocument/2006/relationships/image" Target="../media/image32.tif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0.tiff"/><Relationship Id="rId4" Type="http://schemas.openxmlformats.org/officeDocument/2006/relationships/diagramQuickStyle" Target="../diagrams/quickStyle4.xml"/><Relationship Id="rId9" Type="http://schemas.openxmlformats.org/officeDocument/2006/relationships/hyperlink" Target="https://www.sciencedirect.com/science/journal/15216934/24/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tiff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tiff"/><Relationship Id="rId5" Type="http://schemas.openxmlformats.org/officeDocument/2006/relationships/image" Target="../media/image45.tiff"/><Relationship Id="rId4" Type="http://schemas.openxmlformats.org/officeDocument/2006/relationships/image" Target="../media/image44.tiff"/><Relationship Id="rId9" Type="http://schemas.openxmlformats.org/officeDocument/2006/relationships/image" Target="../media/image10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tiff"/><Relationship Id="rId3" Type="http://schemas.openxmlformats.org/officeDocument/2006/relationships/diagramLayout" Target="../diagrams/layout5.xml"/><Relationship Id="rId7" Type="http://schemas.openxmlformats.org/officeDocument/2006/relationships/image" Target="../media/image49.tiff"/><Relationship Id="rId12" Type="http://schemas.openxmlformats.org/officeDocument/2006/relationships/image" Target="../media/image10.tif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openxmlformats.org/officeDocument/2006/relationships/image" Target="../media/image53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52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51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55.png"/><Relationship Id="rId7" Type="http://schemas.openxmlformats.org/officeDocument/2006/relationships/diagramData" Target="../diagrams/data6.xml"/><Relationship Id="rId12" Type="http://schemas.openxmlformats.org/officeDocument/2006/relationships/image" Target="../media/image10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11" Type="http://schemas.microsoft.com/office/2007/relationships/diagramDrawing" Target="../diagrams/drawing6.xml"/><Relationship Id="rId5" Type="http://schemas.openxmlformats.org/officeDocument/2006/relationships/image" Target="../media/image57.png"/><Relationship Id="rId10" Type="http://schemas.openxmlformats.org/officeDocument/2006/relationships/diagramColors" Target="../diagrams/colors6.xml"/><Relationship Id="rId4" Type="http://schemas.openxmlformats.org/officeDocument/2006/relationships/image" Target="../media/image56.png"/><Relationship Id="rId9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59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0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tiff"/><Relationship Id="rId5" Type="http://schemas.openxmlformats.org/officeDocument/2006/relationships/image" Target="../media/image66.tiff"/><Relationship Id="rId4" Type="http://schemas.openxmlformats.org/officeDocument/2006/relationships/image" Target="../media/image65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3" Type="http://schemas.openxmlformats.org/officeDocument/2006/relationships/diagramLayout" Target="../diagrams/layout8.xml"/><Relationship Id="rId7" Type="http://schemas.openxmlformats.org/officeDocument/2006/relationships/image" Target="../media/image72.tif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10.tiff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74.tif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diagramLayout" Target="../diagrams/layout9.xml"/><Relationship Id="rId7" Type="http://schemas.openxmlformats.org/officeDocument/2006/relationships/image" Target="../media/image17.tif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10.tiff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tiff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8"/>
          <p:cNvSpPr/>
          <p:nvPr/>
        </p:nvSpPr>
        <p:spPr>
          <a:xfrm flipH="1">
            <a:off x="5743939" y="319547"/>
            <a:ext cx="45719" cy="547186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424395"/>
                </a:moveTo>
                <a:lnTo>
                  <a:pt x="0" y="0"/>
                </a:lnTo>
              </a:path>
            </a:pathLst>
          </a:custGeom>
          <a:ln w="103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Rectángulo 21"/>
          <p:cNvSpPr/>
          <p:nvPr/>
        </p:nvSpPr>
        <p:spPr>
          <a:xfrm>
            <a:off x="8572500" y="6267450"/>
            <a:ext cx="5715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MX" dirty="0"/>
          </a:p>
        </p:txBody>
      </p:sp>
      <p:sp>
        <p:nvSpPr>
          <p:cNvPr id="6" name="Rectángulo 14">
            <a:extLst>
              <a:ext uri="{FF2B5EF4-FFF2-40B4-BE49-F238E27FC236}">
                <a16:creationId xmlns:a16="http://schemas.microsoft.com/office/drawing/2014/main" xmlns="" id="{6D44BBB8-0DC5-40D0-9F4E-9B19FB271801}"/>
              </a:ext>
            </a:extLst>
          </p:cNvPr>
          <p:cNvSpPr/>
          <p:nvPr/>
        </p:nvSpPr>
        <p:spPr>
          <a:xfrm>
            <a:off x="375777" y="5572857"/>
            <a:ext cx="8634047" cy="138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en Segundo Nivel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BF02038-4351-F24A-B6A0-5B41D5B92634}"/>
              </a:ext>
            </a:extLst>
          </p:cNvPr>
          <p:cNvSpPr txBox="1"/>
          <p:nvPr/>
        </p:nvSpPr>
        <p:spPr>
          <a:xfrm>
            <a:off x="2483768" y="386104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pitchFamily="2" charset="0"/>
              </a:rPr>
              <a:t>Dr. Luis Alberto Ramírez Palacios</a:t>
            </a:r>
          </a:p>
          <a:p>
            <a:pPr algn="ctr"/>
            <a:endParaRPr lang="es-MX" sz="2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6B847A2-E4AD-C54E-BE5A-02DCE1691370}"/>
              </a:ext>
            </a:extLst>
          </p:cNvPr>
          <p:cNvSpPr txBox="1"/>
          <p:nvPr/>
        </p:nvSpPr>
        <p:spPr>
          <a:xfrm>
            <a:off x="1719982" y="2348880"/>
            <a:ext cx="7280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Manejo Integral </a:t>
            </a:r>
          </a:p>
          <a:p>
            <a:pPr algn="ctr"/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de la Paciente Obstétrica con </a:t>
            </a:r>
          </a:p>
          <a:p>
            <a:pPr algn="ctr"/>
            <a:r>
              <a:rPr lang="es-MX" sz="2800" b="1" spc="300" dirty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12105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5A7AC060-AA3C-45DD-BD32-32C5237D7F7A}"/>
              </a:ext>
            </a:extLst>
          </p:cNvPr>
          <p:cNvSpPr/>
          <p:nvPr/>
        </p:nvSpPr>
        <p:spPr>
          <a:xfrm>
            <a:off x="683568" y="553417"/>
            <a:ext cx="4233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Evolución Histórica</a:t>
            </a:r>
          </a:p>
        </p:txBody>
      </p:sp>
      <p:sp>
        <p:nvSpPr>
          <p:cNvPr id="3" name="Flecha derecha 15">
            <a:extLst>
              <a:ext uri="{FF2B5EF4-FFF2-40B4-BE49-F238E27FC236}">
                <a16:creationId xmlns:a16="http://schemas.microsoft.com/office/drawing/2014/main" xmlns="" id="{F95206C0-5E94-4293-A80A-3E9523BDB1F5}"/>
              </a:ext>
            </a:extLst>
          </p:cNvPr>
          <p:cNvSpPr/>
          <p:nvPr/>
        </p:nvSpPr>
        <p:spPr>
          <a:xfrm>
            <a:off x="477613" y="2421795"/>
            <a:ext cx="8009163" cy="1053193"/>
          </a:xfrm>
          <a:prstGeom prst="rightArrow">
            <a:avLst/>
          </a:prstGeom>
          <a:gradFill flip="none" rotWithShape="1">
            <a:gsLst>
              <a:gs pos="20000">
                <a:srgbClr val="005452"/>
              </a:gs>
              <a:gs pos="62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225EBCD-C53B-4109-A4EA-44A5956CD401}"/>
              </a:ext>
            </a:extLst>
          </p:cNvPr>
          <p:cNvSpPr txBox="1"/>
          <p:nvPr/>
        </p:nvSpPr>
        <p:spPr>
          <a:xfrm>
            <a:off x="477612" y="3551210"/>
            <a:ext cx="1070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2002- 2003</a:t>
            </a:r>
          </a:p>
          <a:p>
            <a:pPr algn="ctr"/>
            <a:r>
              <a:rPr lang="es-MX" sz="1400" dirty="0"/>
              <a:t>SARS CoV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CD0A56A-A730-4F90-96A3-10F61A3D6E5E}"/>
              </a:ext>
            </a:extLst>
          </p:cNvPr>
          <p:cNvSpPr txBox="1"/>
          <p:nvPr/>
        </p:nvSpPr>
        <p:spPr>
          <a:xfrm>
            <a:off x="1741241" y="3534331"/>
            <a:ext cx="845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2009 Gripe Influenza A H1N1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A058A61-0925-4D96-AD82-542C58A8733E}"/>
              </a:ext>
            </a:extLst>
          </p:cNvPr>
          <p:cNvSpPr txBox="1"/>
          <p:nvPr/>
        </p:nvSpPr>
        <p:spPr>
          <a:xfrm>
            <a:off x="3179071" y="3603235"/>
            <a:ext cx="1001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2013 MERS CoV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CD0CC90-46E4-441F-9536-20FAB3798833}"/>
              </a:ext>
            </a:extLst>
          </p:cNvPr>
          <p:cNvSpPr txBox="1"/>
          <p:nvPr/>
        </p:nvSpPr>
        <p:spPr>
          <a:xfrm>
            <a:off x="4668312" y="3565471"/>
            <a:ext cx="1240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En 2019- 31/Dic(2019)</a:t>
            </a:r>
          </a:p>
          <a:p>
            <a:pPr algn="ctr"/>
            <a:r>
              <a:rPr lang="es-MX" sz="1400" dirty="0"/>
              <a:t>Hubei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9FBD77A-9245-4E20-AF21-FF4CE6D7F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883" y="4309995"/>
            <a:ext cx="1308573" cy="73607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6E55BE6-D46B-427E-82A1-DFB2B64DF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790" y="4342245"/>
            <a:ext cx="1186164" cy="72098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C64C0E8-B262-4699-8724-F90BECA40149}"/>
              </a:ext>
            </a:extLst>
          </p:cNvPr>
          <p:cNvSpPr txBox="1"/>
          <p:nvPr/>
        </p:nvSpPr>
        <p:spPr>
          <a:xfrm>
            <a:off x="5927954" y="3603235"/>
            <a:ext cx="1288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11/Feb/(2020)</a:t>
            </a:r>
          </a:p>
          <a:p>
            <a:pPr algn="ctr"/>
            <a:r>
              <a:rPr lang="es-MX" sz="1400" dirty="0"/>
              <a:t>OMS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F6296ABC-8D4B-4AF9-A5B5-FA74128CC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873" y="4223212"/>
            <a:ext cx="1455560" cy="969075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xmlns="" id="{D6FE6882-2BBB-4339-B272-B89E062B60AD}"/>
              </a:ext>
            </a:extLst>
          </p:cNvPr>
          <p:cNvCxnSpPr/>
          <p:nvPr/>
        </p:nvCxnSpPr>
        <p:spPr>
          <a:xfrm>
            <a:off x="1043608" y="2026356"/>
            <a:ext cx="0" cy="5954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xmlns="" id="{7B7BCAE7-800A-4E83-B11F-5EC977D59277}"/>
              </a:ext>
            </a:extLst>
          </p:cNvPr>
          <p:cNvCxnSpPr/>
          <p:nvPr/>
        </p:nvCxnSpPr>
        <p:spPr>
          <a:xfrm>
            <a:off x="3630169" y="2026356"/>
            <a:ext cx="0" cy="5954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xmlns="" id="{1AD13068-3074-4528-95F5-E7AC5F0A193E}"/>
              </a:ext>
            </a:extLst>
          </p:cNvPr>
          <p:cNvCxnSpPr/>
          <p:nvPr/>
        </p:nvCxnSpPr>
        <p:spPr>
          <a:xfrm>
            <a:off x="5288338" y="2026356"/>
            <a:ext cx="0" cy="5954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C7EE48FB-B091-4B11-9FC8-A124DEF9755D}"/>
              </a:ext>
            </a:extLst>
          </p:cNvPr>
          <p:cNvSpPr txBox="1"/>
          <p:nvPr/>
        </p:nvSpPr>
        <p:spPr>
          <a:xfrm>
            <a:off x="7076044" y="3624503"/>
            <a:ext cx="134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22/Feb/(2020)</a:t>
            </a:r>
          </a:p>
          <a:p>
            <a:pPr algn="ctr"/>
            <a:r>
              <a:rPr lang="es-MX" sz="1400" dirty="0" smtClean="0"/>
              <a:t>SARS-CoV-2</a:t>
            </a:r>
            <a:endParaRPr lang="es-MX" sz="1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84ADABCA-C3BA-4D2D-BA4F-677E871E4218}"/>
              </a:ext>
            </a:extLst>
          </p:cNvPr>
          <p:cNvSpPr txBox="1"/>
          <p:nvPr/>
        </p:nvSpPr>
        <p:spPr>
          <a:xfrm>
            <a:off x="5723635" y="213207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sz="135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47D2318B-B505-4EA2-A736-4F736A958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720" y="5977094"/>
            <a:ext cx="1289750" cy="485646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9F0C7D2B-CD28-4755-81F4-4D09F0CD851E}"/>
              </a:ext>
            </a:extLst>
          </p:cNvPr>
          <p:cNvSpPr/>
          <p:nvPr/>
        </p:nvSpPr>
        <p:spPr>
          <a:xfrm>
            <a:off x="0" y="6364317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AA57AAD-2BE3-4365-8151-4B46EEAFC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866" y="6081636"/>
            <a:ext cx="1289750" cy="48564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8DD43222-92DF-48B1-ABC3-CC96039D8E1E}"/>
              </a:ext>
            </a:extLst>
          </p:cNvPr>
          <p:cNvSpPr/>
          <p:nvPr/>
        </p:nvSpPr>
        <p:spPr>
          <a:xfrm>
            <a:off x="539552" y="661752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Mecanismos cruzados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08F7200-1E14-492D-A05B-3FF532CCBAF0}"/>
              </a:ext>
            </a:extLst>
          </p:cNvPr>
          <p:cNvSpPr txBox="1"/>
          <p:nvPr/>
        </p:nvSpPr>
        <p:spPr>
          <a:xfrm>
            <a:off x="1409804" y="2247897"/>
            <a:ext cx="1032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SARS CoV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CD4C714-5B82-455C-AB2C-D4C731AAE145}"/>
              </a:ext>
            </a:extLst>
          </p:cNvPr>
          <p:cNvSpPr txBox="1"/>
          <p:nvPr/>
        </p:nvSpPr>
        <p:spPr>
          <a:xfrm>
            <a:off x="4036748" y="2282522"/>
            <a:ext cx="1111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2013 MERS CoV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C6BC4D4-02EC-4E76-8112-5E67B0229DF0}"/>
              </a:ext>
            </a:extLst>
          </p:cNvPr>
          <p:cNvSpPr txBox="1"/>
          <p:nvPr/>
        </p:nvSpPr>
        <p:spPr>
          <a:xfrm>
            <a:off x="6331817" y="1909349"/>
            <a:ext cx="1785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SARS-CoV-2</a:t>
            </a:r>
            <a:endParaRPr lang="es-MX" sz="160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BF5CA4C5-0D87-427F-9F9E-383F9D42985C}"/>
              </a:ext>
            </a:extLst>
          </p:cNvPr>
          <p:cNvSpPr/>
          <p:nvPr/>
        </p:nvSpPr>
        <p:spPr>
          <a:xfrm>
            <a:off x="1762840" y="2841168"/>
            <a:ext cx="138932" cy="2081893"/>
          </a:xfrm>
          <a:prstGeom prst="rect">
            <a:avLst/>
          </a:prstGeom>
          <a:gradFill>
            <a:gsLst>
              <a:gs pos="20000">
                <a:srgbClr val="00B050"/>
              </a:gs>
              <a:gs pos="62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E6C8D0BF-53E2-4CFE-A9D6-0C0B176BFAB1}"/>
              </a:ext>
            </a:extLst>
          </p:cNvPr>
          <p:cNvSpPr/>
          <p:nvPr/>
        </p:nvSpPr>
        <p:spPr>
          <a:xfrm>
            <a:off x="4493793" y="2841168"/>
            <a:ext cx="138932" cy="2081893"/>
          </a:xfrm>
          <a:prstGeom prst="rect">
            <a:avLst/>
          </a:prstGeom>
          <a:gradFill>
            <a:gsLst>
              <a:gs pos="20000">
                <a:srgbClr val="FF0000"/>
              </a:gs>
              <a:gs pos="62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BEBD881A-1F04-4A2D-B25C-3D600917255A}"/>
              </a:ext>
            </a:extLst>
          </p:cNvPr>
          <p:cNvSpPr/>
          <p:nvPr/>
        </p:nvSpPr>
        <p:spPr>
          <a:xfrm>
            <a:off x="7281197" y="2897318"/>
            <a:ext cx="138932" cy="2081893"/>
          </a:xfrm>
          <a:prstGeom prst="rect">
            <a:avLst/>
          </a:prstGeom>
          <a:gradFill>
            <a:gsLst>
              <a:gs pos="20000">
                <a:srgbClr val="FFC000"/>
              </a:gs>
              <a:gs pos="62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1650BE6-6C55-4039-8CD9-5E3AE7294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066" y="2958605"/>
            <a:ext cx="873674" cy="184979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BFA61244-A788-464F-B0E2-F7FDFAF07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721" y="2957216"/>
            <a:ext cx="1063439" cy="225157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AE6418DE-4824-453C-A0F1-567CF3B2F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510" y="2804137"/>
            <a:ext cx="1247407" cy="264108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F5049179-DA20-48FC-873F-B7C46D89C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46" y="3217913"/>
            <a:ext cx="1135089" cy="1073605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xmlns="" id="{EDD1C5A6-13F4-4D3E-9BBA-113C609C6C37}"/>
              </a:ext>
            </a:extLst>
          </p:cNvPr>
          <p:cNvCxnSpPr/>
          <p:nvPr/>
        </p:nvCxnSpPr>
        <p:spPr>
          <a:xfrm>
            <a:off x="1455338" y="3661682"/>
            <a:ext cx="753938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xmlns="" id="{4692F61E-88ED-4F1F-B883-B38EE2A89BC3}"/>
              </a:ext>
            </a:extLst>
          </p:cNvPr>
          <p:cNvCxnSpPr/>
          <p:nvPr/>
        </p:nvCxnSpPr>
        <p:spPr>
          <a:xfrm>
            <a:off x="7038933" y="3938264"/>
            <a:ext cx="753938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xmlns="" id="{9B318009-256D-4E59-AAEB-4FC4A7F254CB}"/>
              </a:ext>
            </a:extLst>
          </p:cNvPr>
          <p:cNvCxnSpPr/>
          <p:nvPr/>
        </p:nvCxnSpPr>
        <p:spPr>
          <a:xfrm>
            <a:off x="4196635" y="3661682"/>
            <a:ext cx="753938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829B6A19-1EAD-4CAD-B45F-C0810F242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442" y="3161763"/>
            <a:ext cx="1321773" cy="12213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987F2652-39A2-4D0D-A0BE-6507C38BBB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9799" y="3106657"/>
            <a:ext cx="1344947" cy="77953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45981100-5E70-4FE5-BEB1-50C06D6A0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8798" y="2454786"/>
            <a:ext cx="483730" cy="48373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9779DB8C-FA08-413B-819A-887513AE61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4690" y="4092389"/>
            <a:ext cx="1370056" cy="830672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2B4C2E0A-801B-49ED-B1CB-55FE3765A4E5}"/>
              </a:ext>
            </a:extLst>
          </p:cNvPr>
          <p:cNvSpPr/>
          <p:nvPr/>
        </p:nvSpPr>
        <p:spPr>
          <a:xfrm>
            <a:off x="21537" y="6324459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17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3E09EE9-F8BA-43F6-ADEE-E4542BBA1C1F}"/>
              </a:ext>
            </a:extLst>
          </p:cNvPr>
          <p:cNvSpPr/>
          <p:nvPr/>
        </p:nvSpPr>
        <p:spPr>
          <a:xfrm>
            <a:off x="453731" y="654773"/>
            <a:ext cx="3793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Taxonomía viral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447445F-86B2-4473-B378-D212559BC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41" y="2660918"/>
            <a:ext cx="2089524" cy="2089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7342AA17-C5A0-4671-86DE-1E97997EBD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1834319"/>
              </p:ext>
            </p:extLst>
          </p:nvPr>
        </p:nvGraphicFramePr>
        <p:xfrm>
          <a:off x="2808618" y="1970010"/>
          <a:ext cx="6083862" cy="3418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F2C1F442-654C-41CC-9205-69EFEAA0E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3924" y="4205179"/>
            <a:ext cx="1285731" cy="85822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19CB6B6-2A24-4C81-93E0-B86F0BDF6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2708" y="4205179"/>
            <a:ext cx="1213718" cy="83466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CEFA4B9-6A89-4DBB-8B9C-EABC88F75874}"/>
              </a:ext>
            </a:extLst>
          </p:cNvPr>
          <p:cNvSpPr/>
          <p:nvPr/>
        </p:nvSpPr>
        <p:spPr>
          <a:xfrm>
            <a:off x="0" y="6277255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7E72F5A-6DBF-4F5A-B97C-887A376A04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6866" y="6081636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5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E8D7C66-8665-4B69-96F4-4F80E9131376}"/>
              </a:ext>
            </a:extLst>
          </p:cNvPr>
          <p:cNvSpPr/>
          <p:nvPr/>
        </p:nvSpPr>
        <p:spPr>
          <a:xfrm>
            <a:off x="4971550" y="1278535"/>
            <a:ext cx="2963666" cy="5078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1350" dirty="0"/>
              <a:t>Los mecanismos de fisiopatología y virulencia del SARS-CoV-2</a:t>
            </a:r>
          </a:p>
        </p:txBody>
      </p:sp>
      <p:sp>
        <p:nvSpPr>
          <p:cNvPr id="5" name="Flecha abajo 5">
            <a:extLst>
              <a:ext uri="{FF2B5EF4-FFF2-40B4-BE49-F238E27FC236}">
                <a16:creationId xmlns:a16="http://schemas.microsoft.com/office/drawing/2014/main" xmlns="" id="{2B57E104-132D-481D-8D7F-D6D16CAF1FDC}"/>
              </a:ext>
            </a:extLst>
          </p:cNvPr>
          <p:cNvSpPr/>
          <p:nvPr/>
        </p:nvSpPr>
        <p:spPr>
          <a:xfrm rot="2804553">
            <a:off x="5347809" y="1847466"/>
            <a:ext cx="477610" cy="7169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6" name="Flecha abajo 15">
            <a:extLst>
              <a:ext uri="{FF2B5EF4-FFF2-40B4-BE49-F238E27FC236}">
                <a16:creationId xmlns:a16="http://schemas.microsoft.com/office/drawing/2014/main" xmlns="" id="{7F12CF87-CBFE-4E44-8922-07C272627909}"/>
              </a:ext>
            </a:extLst>
          </p:cNvPr>
          <p:cNvSpPr/>
          <p:nvPr/>
        </p:nvSpPr>
        <p:spPr>
          <a:xfrm rot="18388623">
            <a:off x="7081657" y="1875027"/>
            <a:ext cx="477610" cy="7169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xmlns="" id="{5A508803-6F7A-4699-B06B-D841A99050DB}"/>
              </a:ext>
            </a:extLst>
          </p:cNvPr>
          <p:cNvSpPr/>
          <p:nvPr/>
        </p:nvSpPr>
        <p:spPr>
          <a:xfrm>
            <a:off x="4369753" y="2624400"/>
            <a:ext cx="1228726" cy="554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/>
              <a:t>Proteínas estructurales</a:t>
            </a:r>
          </a:p>
        </p:txBody>
      </p:sp>
      <p:sp>
        <p:nvSpPr>
          <p:cNvPr id="8" name="Rectángulo redondeado 16">
            <a:extLst>
              <a:ext uri="{FF2B5EF4-FFF2-40B4-BE49-F238E27FC236}">
                <a16:creationId xmlns:a16="http://schemas.microsoft.com/office/drawing/2014/main" xmlns="" id="{0CC5A13A-E3B0-4862-9267-0C19B15D5F42}"/>
              </a:ext>
            </a:extLst>
          </p:cNvPr>
          <p:cNvSpPr/>
          <p:nvPr/>
        </p:nvSpPr>
        <p:spPr>
          <a:xfrm>
            <a:off x="7083935" y="2638622"/>
            <a:ext cx="1228726" cy="554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/>
              <a:t>Proteínas no estructurales</a:t>
            </a:r>
          </a:p>
        </p:txBody>
      </p:sp>
      <p:sp>
        <p:nvSpPr>
          <p:cNvPr id="9" name="Flecha abajo 7">
            <a:extLst>
              <a:ext uri="{FF2B5EF4-FFF2-40B4-BE49-F238E27FC236}">
                <a16:creationId xmlns:a16="http://schemas.microsoft.com/office/drawing/2014/main" xmlns="" id="{27D135EA-34DC-4C58-B512-3849B625CD88}"/>
              </a:ext>
            </a:extLst>
          </p:cNvPr>
          <p:cNvSpPr/>
          <p:nvPr/>
        </p:nvSpPr>
        <p:spPr>
          <a:xfrm>
            <a:off x="4796374" y="3351562"/>
            <a:ext cx="350352" cy="68003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0" name="Rectángulo redondeado 17">
            <a:extLst>
              <a:ext uri="{FF2B5EF4-FFF2-40B4-BE49-F238E27FC236}">
                <a16:creationId xmlns:a16="http://schemas.microsoft.com/office/drawing/2014/main" xmlns="" id="{76A325A7-162D-41F7-9359-FEFFCB2CDFC8}"/>
              </a:ext>
            </a:extLst>
          </p:cNvPr>
          <p:cNvSpPr/>
          <p:nvPr/>
        </p:nvSpPr>
        <p:spPr>
          <a:xfrm>
            <a:off x="4449275" y="4369680"/>
            <a:ext cx="1228726" cy="718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/>
              <a:t>Bloquean la respuesta inmune</a:t>
            </a:r>
          </a:p>
        </p:txBody>
      </p:sp>
      <p:sp>
        <p:nvSpPr>
          <p:cNvPr id="11" name="Rectángulo redondeado 18">
            <a:extLst>
              <a:ext uri="{FF2B5EF4-FFF2-40B4-BE49-F238E27FC236}">
                <a16:creationId xmlns:a16="http://schemas.microsoft.com/office/drawing/2014/main" xmlns="" id="{173C132B-62D2-4411-B12E-5DF09C7541FD}"/>
              </a:ext>
            </a:extLst>
          </p:cNvPr>
          <p:cNvSpPr/>
          <p:nvPr/>
        </p:nvSpPr>
        <p:spPr>
          <a:xfrm>
            <a:off x="7136309" y="4350197"/>
            <a:ext cx="1228726" cy="72192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/>
              <a:t>Ensamble y liberación viral</a:t>
            </a:r>
          </a:p>
        </p:txBody>
      </p:sp>
      <p:sp>
        <p:nvSpPr>
          <p:cNvPr id="12" name="Flecha abajo 19">
            <a:extLst>
              <a:ext uri="{FF2B5EF4-FFF2-40B4-BE49-F238E27FC236}">
                <a16:creationId xmlns:a16="http://schemas.microsoft.com/office/drawing/2014/main" xmlns="" id="{CFB94347-9516-42B2-86D7-99CF6C5199FA}"/>
              </a:ext>
            </a:extLst>
          </p:cNvPr>
          <p:cNvSpPr/>
          <p:nvPr/>
        </p:nvSpPr>
        <p:spPr>
          <a:xfrm>
            <a:off x="7523122" y="3328410"/>
            <a:ext cx="350352" cy="68003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391C7B3C-C89C-4671-8B20-5B37C77E1DC1}"/>
              </a:ext>
            </a:extLst>
          </p:cNvPr>
          <p:cNvSpPr/>
          <p:nvPr/>
        </p:nvSpPr>
        <p:spPr>
          <a:xfrm>
            <a:off x="86576" y="6197501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22BB9792-90A5-4AFB-9F9C-9FA3E1477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91" y="1833712"/>
            <a:ext cx="3596376" cy="301040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02F7551A-8714-4EF3-9B29-F2BA364B2415}"/>
              </a:ext>
            </a:extLst>
          </p:cNvPr>
          <p:cNvSpPr/>
          <p:nvPr/>
        </p:nvSpPr>
        <p:spPr>
          <a:xfrm>
            <a:off x="824769" y="587447"/>
            <a:ext cx="2306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Virulencia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0699A746-4BC7-4A44-99EE-48117633F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866" y="6081636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4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3D2A51CC-9109-4564-8CA3-CE90CE296BA1}"/>
              </a:ext>
            </a:extLst>
          </p:cNvPr>
          <p:cNvSpPr/>
          <p:nvPr/>
        </p:nvSpPr>
        <p:spPr>
          <a:xfrm>
            <a:off x="155806" y="190436"/>
            <a:ext cx="53659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Características de importancia clínica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A9920BD-AAFA-477D-9A21-35A1FB554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81" y="2346767"/>
            <a:ext cx="2416237" cy="24162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59D3224-5D59-45CF-BD76-52FD2AEF8959}"/>
              </a:ext>
            </a:extLst>
          </p:cNvPr>
          <p:cNvSpPr/>
          <p:nvPr/>
        </p:nvSpPr>
        <p:spPr>
          <a:xfrm>
            <a:off x="269142" y="1950548"/>
            <a:ext cx="30671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Enfermedades respiratorias, entéricas, hepáticas y neurológicas.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656648D6-8638-4C52-89E3-5012EF49F5A9}"/>
              </a:ext>
            </a:extLst>
          </p:cNvPr>
          <p:cNvSpPr/>
          <p:nvPr/>
        </p:nvSpPr>
        <p:spPr>
          <a:xfrm>
            <a:off x="-16927" y="3135809"/>
            <a:ext cx="28556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7 Variantes de CoV en Humanos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F1CDFA4A-0E7F-4EB1-BDB1-CC7576E733F5}"/>
              </a:ext>
            </a:extLst>
          </p:cNvPr>
          <p:cNvSpPr/>
          <p:nvPr/>
        </p:nvSpPr>
        <p:spPr>
          <a:xfrm>
            <a:off x="51725" y="3917298"/>
            <a:ext cx="286518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El 2 % de la población es portador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0D883BD-45F8-473E-B122-0FA720F32AB2}"/>
              </a:ext>
            </a:extLst>
          </p:cNvPr>
          <p:cNvSpPr/>
          <p:nvPr/>
        </p:nvSpPr>
        <p:spPr>
          <a:xfrm>
            <a:off x="4944404" y="1651603"/>
            <a:ext cx="28320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SARS-CoV-2 pertenece a la categoría </a:t>
            </a:r>
            <a:r>
              <a:rPr lang="es-MX" sz="1400" dirty="0" err="1">
                <a:solidFill>
                  <a:srgbClr val="002060"/>
                </a:solidFill>
                <a:latin typeface="Montserrat" panose="00000500000000000000" pitchFamily="2" charset="0"/>
              </a:rPr>
              <a:t>betaCoVs</a:t>
            </a:r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545D9D6B-79E6-46CB-90C5-4E1BFDCEB304}"/>
              </a:ext>
            </a:extLst>
          </p:cNvPr>
          <p:cNvSpPr/>
          <p:nvPr/>
        </p:nvSpPr>
        <p:spPr>
          <a:xfrm>
            <a:off x="5553235" y="2920365"/>
            <a:ext cx="3267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Tiene forma redonda o elíptica y a</a:t>
            </a:r>
          </a:p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 menudo pleomórfica, y un diámetro de aproximadamente 60-140 nm.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5C635D0A-5311-4726-A82A-E0A48C6AF2AC}"/>
              </a:ext>
            </a:extLst>
          </p:cNvPr>
          <p:cNvSpPr/>
          <p:nvPr/>
        </p:nvSpPr>
        <p:spPr>
          <a:xfrm>
            <a:off x="5553235" y="4022724"/>
            <a:ext cx="347801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Sensible a los rayos ultravioleta y al calor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1DBF1B86-C69A-4EA1-BB66-8A3354A1EBB8}"/>
              </a:ext>
            </a:extLst>
          </p:cNvPr>
          <p:cNvSpPr/>
          <p:nvPr/>
        </p:nvSpPr>
        <p:spPr>
          <a:xfrm>
            <a:off x="2341579" y="4689265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002060"/>
                </a:solidFill>
                <a:latin typeface="Montserrat" panose="00000500000000000000" pitchFamily="2" charset="0"/>
              </a:rPr>
              <a:t>Inactivados efectivamente por solventes lipídicos: éter (75%), etanol, desinfectante que contiene cloro, ácido peroxiacético y cloroformo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3F0585DE-FE77-44E7-B57D-2361449D6470}"/>
              </a:ext>
            </a:extLst>
          </p:cNvPr>
          <p:cNvSpPr/>
          <p:nvPr/>
        </p:nvSpPr>
        <p:spPr>
          <a:xfrm>
            <a:off x="56026" y="6251682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638FAF13-6581-418B-A7B7-33B6442F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866" y="6081636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5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86B641B4-9AC9-4777-9DB5-5260C5869C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1668859"/>
              </p:ext>
            </p:extLst>
          </p:nvPr>
        </p:nvGraphicFramePr>
        <p:xfrm>
          <a:off x="1547417" y="1863964"/>
          <a:ext cx="5934171" cy="4160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6F114DB-5ECE-40B3-BEDC-8DEE4277D9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873" y="1940336"/>
            <a:ext cx="1257300" cy="187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F91515D-B242-4FF5-8A63-1AC2D69C52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17" y="4437112"/>
            <a:ext cx="1524000" cy="1438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7EE2680-9D2D-46FD-869E-03A6B99395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4139" y="2208429"/>
            <a:ext cx="1685063" cy="1189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ED59781-4F8F-45DC-9C0E-F238B9E05F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96520" y="4653136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F5E4F510-AF91-4E79-A2FE-12780A03F0D8}"/>
              </a:ext>
            </a:extLst>
          </p:cNvPr>
          <p:cNvSpPr/>
          <p:nvPr/>
        </p:nvSpPr>
        <p:spPr>
          <a:xfrm>
            <a:off x="-108520" y="199882"/>
            <a:ext cx="64442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Cambios anatómicos y fisiológicos en el embarazo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664C344B-0FB4-4D11-88A5-CD6050FAB93A}"/>
              </a:ext>
            </a:extLst>
          </p:cNvPr>
          <p:cNvSpPr/>
          <p:nvPr/>
        </p:nvSpPr>
        <p:spPr>
          <a:xfrm>
            <a:off x="143694" y="6197950"/>
            <a:ext cx="4684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rgbClr val="000000"/>
                </a:solidFill>
                <a:latin typeface="arial" panose="020B0604020202020204" pitchFamily="34" charset="0"/>
              </a:rPr>
              <a:t>Physiological changes in pregnancy </a:t>
            </a:r>
            <a:r>
              <a:rPr lang="es-MX" sz="1050" dirty="0">
                <a:hlinkClick r:id="rId11"/>
              </a:rPr>
              <a:t>Cardiovasc J </a:t>
            </a:r>
            <a:r>
              <a:rPr lang="es-MX" sz="1050" dirty="0"/>
              <a:t> 2016 Mar-Apr; 27(2): 89–94</a:t>
            </a:r>
            <a:r>
              <a:rPr lang="es-MX" dirty="0"/>
              <a:t>.</a:t>
            </a:r>
            <a:endParaRPr lang="es-MX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62BA0CD-98F8-45C1-BA00-D6701C3FA2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866" y="6081636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25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C94F6C2-0868-4091-8D91-C97CB74B4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58" y="129908"/>
            <a:ext cx="4595614" cy="936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D78806A-7180-4EC0-8440-F2A8C1B64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33" y="6298341"/>
            <a:ext cx="1574313" cy="222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B92A3F5E-D31F-486A-8456-CCF3AE7CF09A}"/>
              </a:ext>
            </a:extLst>
          </p:cNvPr>
          <p:cNvCxnSpPr/>
          <p:nvPr/>
        </p:nvCxnSpPr>
        <p:spPr>
          <a:xfrm>
            <a:off x="1059708" y="2395105"/>
            <a:ext cx="0" cy="31276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45CA06BD-D918-4E52-9C39-008A479FCE6D}"/>
              </a:ext>
            </a:extLst>
          </p:cNvPr>
          <p:cNvCxnSpPr>
            <a:cxnSpLocks/>
          </p:cNvCxnSpPr>
          <p:nvPr/>
        </p:nvCxnSpPr>
        <p:spPr>
          <a:xfrm flipH="1" flipV="1">
            <a:off x="1059708" y="5542862"/>
            <a:ext cx="3761510" cy="653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11B1CAB-E274-418C-8B99-15F970A0D6D2}"/>
              </a:ext>
            </a:extLst>
          </p:cNvPr>
          <p:cNvSpPr txBox="1"/>
          <p:nvPr/>
        </p:nvSpPr>
        <p:spPr>
          <a:xfrm>
            <a:off x="14559" y="2869400"/>
            <a:ext cx="1075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Segundo trimestre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38414CF-C9C6-4605-9BFC-42B7C5BD1F74}"/>
              </a:ext>
            </a:extLst>
          </p:cNvPr>
          <p:cNvSpPr txBox="1"/>
          <p:nvPr/>
        </p:nvSpPr>
        <p:spPr>
          <a:xfrm>
            <a:off x="50649" y="2370122"/>
            <a:ext cx="9845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Primer trimestre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8BBE893-A884-4561-B386-A8560093C2B3}"/>
              </a:ext>
            </a:extLst>
          </p:cNvPr>
          <p:cNvSpPr txBox="1"/>
          <p:nvPr/>
        </p:nvSpPr>
        <p:spPr>
          <a:xfrm>
            <a:off x="41404" y="3328104"/>
            <a:ext cx="9637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Tercer trimestre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23ED473-9F85-4727-8CB4-9BF18A7A4440}"/>
              </a:ext>
            </a:extLst>
          </p:cNvPr>
          <p:cNvSpPr txBox="1"/>
          <p:nvPr/>
        </p:nvSpPr>
        <p:spPr>
          <a:xfrm>
            <a:off x="285581" y="3762264"/>
            <a:ext cx="457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Labor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86D3E52-42B3-4F5A-8AF6-550A0BA7A073}"/>
              </a:ext>
            </a:extLst>
          </p:cNvPr>
          <p:cNvSpPr txBox="1"/>
          <p:nvPr/>
        </p:nvSpPr>
        <p:spPr>
          <a:xfrm>
            <a:off x="50649" y="4222784"/>
            <a:ext cx="8483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Posparto 24 h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DF43E73-39E6-4BC6-8A7A-AEFE049E6600}"/>
              </a:ext>
            </a:extLst>
          </p:cNvPr>
          <p:cNvSpPr txBox="1"/>
          <p:nvPr/>
        </p:nvSpPr>
        <p:spPr>
          <a:xfrm>
            <a:off x="-3366" y="4774973"/>
            <a:ext cx="11031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Posparto 4- 12 sem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03216B65-67B2-4B71-9FCB-324C841B1CC2}"/>
              </a:ext>
            </a:extLst>
          </p:cNvPr>
          <p:cNvSpPr txBox="1"/>
          <p:nvPr/>
        </p:nvSpPr>
        <p:spPr>
          <a:xfrm>
            <a:off x="1045090" y="5560409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50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0695377-C7D7-4212-A2AB-5C38F93A9B0B}"/>
              </a:ext>
            </a:extLst>
          </p:cNvPr>
          <p:cNvSpPr txBox="1"/>
          <p:nvPr/>
        </p:nvSpPr>
        <p:spPr>
          <a:xfrm>
            <a:off x="3358219" y="5556246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80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7633863-7563-4CE2-9AF7-13EF97E4237B}"/>
              </a:ext>
            </a:extLst>
          </p:cNvPr>
          <p:cNvSpPr txBox="1"/>
          <p:nvPr/>
        </p:nvSpPr>
        <p:spPr>
          <a:xfrm>
            <a:off x="4553889" y="5590274"/>
            <a:ext cx="387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100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D131FB3E-1259-4F04-B734-2AD9B400635D}"/>
              </a:ext>
            </a:extLst>
          </p:cNvPr>
          <p:cNvSpPr txBox="1"/>
          <p:nvPr/>
        </p:nvSpPr>
        <p:spPr>
          <a:xfrm>
            <a:off x="1872559" y="5549399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60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BADBA943-A0F7-422A-962C-CBF7C32B11B3}"/>
              </a:ext>
            </a:extLst>
          </p:cNvPr>
          <p:cNvSpPr txBox="1"/>
          <p:nvPr/>
        </p:nvSpPr>
        <p:spPr>
          <a:xfrm>
            <a:off x="2548057" y="5539731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70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E405488B-B6E7-4B12-85B6-058293BFA07B}"/>
              </a:ext>
            </a:extLst>
          </p:cNvPr>
          <p:cNvSpPr txBox="1"/>
          <p:nvPr/>
        </p:nvSpPr>
        <p:spPr>
          <a:xfrm>
            <a:off x="3979334" y="5569493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90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3B515EF7-9B4E-4903-84C1-B93CF99ABB4A}"/>
              </a:ext>
            </a:extLst>
          </p:cNvPr>
          <p:cNvSpPr txBox="1"/>
          <p:nvPr/>
        </p:nvSpPr>
        <p:spPr>
          <a:xfrm>
            <a:off x="2504209" y="5770843"/>
            <a:ext cx="1242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Frecuencia cardiaca lx´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xmlns="" id="{D83832FA-B8B2-40A9-A081-4F159D2DD6BB}"/>
              </a:ext>
            </a:extLst>
          </p:cNvPr>
          <p:cNvCxnSpPr/>
          <p:nvPr/>
        </p:nvCxnSpPr>
        <p:spPr>
          <a:xfrm>
            <a:off x="2135374" y="2395105"/>
            <a:ext cx="1428020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xmlns="" id="{BABD1798-92DA-4A2C-8F65-CA36380618D4}"/>
              </a:ext>
            </a:extLst>
          </p:cNvPr>
          <p:cNvCxnSpPr/>
          <p:nvPr/>
        </p:nvCxnSpPr>
        <p:spPr>
          <a:xfrm>
            <a:off x="2284899" y="2910929"/>
            <a:ext cx="142802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ADF2AC31-27B6-4287-8DA5-60EF8AFEAC1D}"/>
              </a:ext>
            </a:extLst>
          </p:cNvPr>
          <p:cNvCxnSpPr/>
          <p:nvPr/>
        </p:nvCxnSpPr>
        <p:spPr>
          <a:xfrm>
            <a:off x="3033802" y="3407733"/>
            <a:ext cx="142802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xmlns="" id="{0407637D-1A6D-4360-A3D1-8820F0805DA5}"/>
              </a:ext>
            </a:extLst>
          </p:cNvPr>
          <p:cNvCxnSpPr/>
          <p:nvPr/>
        </p:nvCxnSpPr>
        <p:spPr>
          <a:xfrm>
            <a:off x="3036614" y="3866138"/>
            <a:ext cx="142802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xmlns="" id="{A6DC28E3-E3E7-4947-A88B-B791802ED799}"/>
              </a:ext>
            </a:extLst>
          </p:cNvPr>
          <p:cNvCxnSpPr>
            <a:cxnSpLocks/>
          </p:cNvCxnSpPr>
          <p:nvPr/>
        </p:nvCxnSpPr>
        <p:spPr>
          <a:xfrm>
            <a:off x="2940463" y="4447816"/>
            <a:ext cx="810161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xmlns="" id="{8E7BE863-18EC-49A2-A189-4B4ED40362D1}"/>
              </a:ext>
            </a:extLst>
          </p:cNvPr>
          <p:cNvCxnSpPr/>
          <p:nvPr/>
        </p:nvCxnSpPr>
        <p:spPr>
          <a:xfrm>
            <a:off x="1764263" y="4982722"/>
            <a:ext cx="1428020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xmlns="" id="{E17AD701-30F3-491D-A575-199AB7598BC8}"/>
              </a:ext>
            </a:extLst>
          </p:cNvPr>
          <p:cNvCxnSpPr/>
          <p:nvPr/>
        </p:nvCxnSpPr>
        <p:spPr>
          <a:xfrm>
            <a:off x="4098389" y="2349274"/>
            <a:ext cx="0" cy="3033728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xmlns="" id="{FB0EC679-F55C-4E1D-8E61-AF2EB31E15A5}"/>
              </a:ext>
            </a:extLst>
          </p:cNvPr>
          <p:cNvCxnSpPr/>
          <p:nvPr/>
        </p:nvCxnSpPr>
        <p:spPr>
          <a:xfrm>
            <a:off x="5187209" y="2394093"/>
            <a:ext cx="0" cy="31276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xmlns="" id="{A7654709-8482-4DD8-8455-CA0359EC37AE}"/>
              </a:ext>
            </a:extLst>
          </p:cNvPr>
          <p:cNvCxnSpPr>
            <a:cxnSpLocks/>
          </p:cNvCxnSpPr>
          <p:nvPr/>
        </p:nvCxnSpPr>
        <p:spPr>
          <a:xfrm flipH="1" flipV="1">
            <a:off x="5183449" y="5533194"/>
            <a:ext cx="3761510" cy="653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850A97C9-8096-456C-967B-2943F3865A90}"/>
              </a:ext>
            </a:extLst>
          </p:cNvPr>
          <p:cNvSpPr txBox="1"/>
          <p:nvPr/>
        </p:nvSpPr>
        <p:spPr>
          <a:xfrm>
            <a:off x="6743323" y="5770843"/>
            <a:ext cx="9476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Leucocitos 10</a:t>
            </a:r>
            <a:r>
              <a:rPr lang="es-MX" sz="900" b="1" baseline="30000" dirty="0"/>
              <a:t>9</a:t>
            </a:r>
            <a:r>
              <a:rPr lang="es-MX" sz="900" b="1" dirty="0"/>
              <a:t>/l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3FB2FAD2-D101-499F-B66B-95E2FD960B62}"/>
              </a:ext>
            </a:extLst>
          </p:cNvPr>
          <p:cNvSpPr txBox="1"/>
          <p:nvPr/>
        </p:nvSpPr>
        <p:spPr>
          <a:xfrm>
            <a:off x="5429944" y="5590274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5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762A51BD-C41D-4541-BD75-D8E4CDCB0A5A}"/>
              </a:ext>
            </a:extLst>
          </p:cNvPr>
          <p:cNvSpPr txBox="1"/>
          <p:nvPr/>
        </p:nvSpPr>
        <p:spPr>
          <a:xfrm>
            <a:off x="8703659" y="561392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20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042DCA69-F0E3-41A4-AF3F-9606203F177C}"/>
              </a:ext>
            </a:extLst>
          </p:cNvPr>
          <p:cNvSpPr txBox="1"/>
          <p:nvPr/>
        </p:nvSpPr>
        <p:spPr>
          <a:xfrm>
            <a:off x="6372999" y="560631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10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EF426D0C-188A-496D-B9A0-2A4232177103}"/>
              </a:ext>
            </a:extLst>
          </p:cNvPr>
          <p:cNvSpPr txBox="1"/>
          <p:nvPr/>
        </p:nvSpPr>
        <p:spPr>
          <a:xfrm>
            <a:off x="7652458" y="560631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15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xmlns="" id="{C2EDA717-5BA3-4218-BA84-020AF62FD697}"/>
              </a:ext>
            </a:extLst>
          </p:cNvPr>
          <p:cNvCxnSpPr/>
          <p:nvPr/>
        </p:nvCxnSpPr>
        <p:spPr>
          <a:xfrm>
            <a:off x="7044788" y="2323908"/>
            <a:ext cx="0" cy="3033728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58AEED98-686D-491B-B3D8-EDE6AC6E0076}"/>
              </a:ext>
            </a:extLst>
          </p:cNvPr>
          <p:cNvCxnSpPr>
            <a:cxnSpLocks/>
          </p:cNvCxnSpPr>
          <p:nvPr/>
        </p:nvCxnSpPr>
        <p:spPr>
          <a:xfrm>
            <a:off x="5528650" y="2473997"/>
            <a:ext cx="513231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xmlns="" id="{A3E01F9C-7FE8-4ACB-99B1-FC463BF0DC9A}"/>
              </a:ext>
            </a:extLst>
          </p:cNvPr>
          <p:cNvCxnSpPr>
            <a:cxnSpLocks/>
          </p:cNvCxnSpPr>
          <p:nvPr/>
        </p:nvCxnSpPr>
        <p:spPr>
          <a:xfrm>
            <a:off x="6779059" y="4453691"/>
            <a:ext cx="1793441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xmlns="" id="{EE1C9217-9EB7-4F0E-9A32-FA05F8F08350}"/>
              </a:ext>
            </a:extLst>
          </p:cNvPr>
          <p:cNvCxnSpPr>
            <a:cxnSpLocks/>
          </p:cNvCxnSpPr>
          <p:nvPr/>
        </p:nvCxnSpPr>
        <p:spPr>
          <a:xfrm>
            <a:off x="5673125" y="2910929"/>
            <a:ext cx="513231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5A1AC391-C2AD-4D1C-9F8A-DE797F13A376}"/>
              </a:ext>
            </a:extLst>
          </p:cNvPr>
          <p:cNvCxnSpPr>
            <a:cxnSpLocks/>
          </p:cNvCxnSpPr>
          <p:nvPr/>
        </p:nvCxnSpPr>
        <p:spPr>
          <a:xfrm>
            <a:off x="5991999" y="3319251"/>
            <a:ext cx="787061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3646011C-1183-4466-91E5-5570E84E5E38}"/>
              </a:ext>
            </a:extLst>
          </p:cNvPr>
          <p:cNvCxnSpPr>
            <a:cxnSpLocks/>
          </p:cNvCxnSpPr>
          <p:nvPr/>
        </p:nvCxnSpPr>
        <p:spPr>
          <a:xfrm>
            <a:off x="5499556" y="5348783"/>
            <a:ext cx="571419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xmlns="" id="{99482E1B-D194-4B99-BBDB-6CB57C0D37CF}"/>
              </a:ext>
            </a:extLst>
          </p:cNvPr>
          <p:cNvCxnSpPr>
            <a:cxnSpLocks/>
          </p:cNvCxnSpPr>
          <p:nvPr/>
        </p:nvCxnSpPr>
        <p:spPr>
          <a:xfrm>
            <a:off x="6235789" y="3788173"/>
            <a:ext cx="1054011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92F4443F-D406-4632-98D8-E9769661D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602" y="6232786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2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xmlns="" id="{698883EA-9038-4B43-A179-30547D44D889}"/>
              </a:ext>
            </a:extLst>
          </p:cNvPr>
          <p:cNvCxnSpPr/>
          <p:nvPr/>
        </p:nvCxnSpPr>
        <p:spPr>
          <a:xfrm>
            <a:off x="1059708" y="2395105"/>
            <a:ext cx="0" cy="31276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xmlns="" id="{FA2D4BC0-A2DE-4D4E-B199-2648DABD5EF3}"/>
              </a:ext>
            </a:extLst>
          </p:cNvPr>
          <p:cNvCxnSpPr>
            <a:cxnSpLocks/>
          </p:cNvCxnSpPr>
          <p:nvPr/>
        </p:nvCxnSpPr>
        <p:spPr>
          <a:xfrm flipH="1" flipV="1">
            <a:off x="1059708" y="5542862"/>
            <a:ext cx="3761510" cy="653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4E04CA4-C2B0-4A79-A563-FCA36D4325DA}"/>
              </a:ext>
            </a:extLst>
          </p:cNvPr>
          <p:cNvSpPr txBox="1"/>
          <p:nvPr/>
        </p:nvSpPr>
        <p:spPr>
          <a:xfrm>
            <a:off x="14559" y="2869400"/>
            <a:ext cx="1075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Segundo trimestre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2965294-96E0-4C3B-B3B8-2D61D9207B33}"/>
              </a:ext>
            </a:extLst>
          </p:cNvPr>
          <p:cNvSpPr txBox="1"/>
          <p:nvPr/>
        </p:nvSpPr>
        <p:spPr>
          <a:xfrm>
            <a:off x="50649" y="2370122"/>
            <a:ext cx="9845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Primer trimestre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90B2397-E363-4D8C-A068-AC83F63909B1}"/>
              </a:ext>
            </a:extLst>
          </p:cNvPr>
          <p:cNvSpPr txBox="1"/>
          <p:nvPr/>
        </p:nvSpPr>
        <p:spPr>
          <a:xfrm>
            <a:off x="41404" y="3328104"/>
            <a:ext cx="9637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Tercer trimestre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698456D-C75E-457D-B144-8FC2CA19E1C9}"/>
              </a:ext>
            </a:extLst>
          </p:cNvPr>
          <p:cNvSpPr txBox="1"/>
          <p:nvPr/>
        </p:nvSpPr>
        <p:spPr>
          <a:xfrm>
            <a:off x="285581" y="3762264"/>
            <a:ext cx="457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Labor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60B796CD-CFF6-4D8E-B70B-6DD1F5CBDBAD}"/>
              </a:ext>
            </a:extLst>
          </p:cNvPr>
          <p:cNvSpPr txBox="1"/>
          <p:nvPr/>
        </p:nvSpPr>
        <p:spPr>
          <a:xfrm>
            <a:off x="50649" y="4222784"/>
            <a:ext cx="8483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Posparto 24 h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2E83ECA-3799-4C6B-BAB2-AD269DC66004}"/>
              </a:ext>
            </a:extLst>
          </p:cNvPr>
          <p:cNvSpPr txBox="1"/>
          <p:nvPr/>
        </p:nvSpPr>
        <p:spPr>
          <a:xfrm>
            <a:off x="-3366" y="4774973"/>
            <a:ext cx="11031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Posparto 4- 12 sem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BB40AEF-439A-44BE-A551-7722B1D44A2E}"/>
              </a:ext>
            </a:extLst>
          </p:cNvPr>
          <p:cNvSpPr txBox="1"/>
          <p:nvPr/>
        </p:nvSpPr>
        <p:spPr>
          <a:xfrm>
            <a:off x="1045090" y="5560409"/>
            <a:ext cx="2628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FBDDF579-FFD7-4455-B4DF-17963EB73203}"/>
              </a:ext>
            </a:extLst>
          </p:cNvPr>
          <p:cNvSpPr txBox="1"/>
          <p:nvPr/>
        </p:nvSpPr>
        <p:spPr>
          <a:xfrm>
            <a:off x="2866711" y="5557433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15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2FD30F4-D77B-4140-AFB2-DF87A899E5C2}"/>
              </a:ext>
            </a:extLst>
          </p:cNvPr>
          <p:cNvSpPr txBox="1"/>
          <p:nvPr/>
        </p:nvSpPr>
        <p:spPr>
          <a:xfrm>
            <a:off x="4553889" y="5590274"/>
            <a:ext cx="387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25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2588A7BF-C84A-4E1C-BAF5-BA413FC5C975}"/>
              </a:ext>
            </a:extLst>
          </p:cNvPr>
          <p:cNvSpPr txBox="1"/>
          <p:nvPr/>
        </p:nvSpPr>
        <p:spPr>
          <a:xfrm>
            <a:off x="1885883" y="5562989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10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01F5D80B-DE92-4C63-AA1E-83EBF10EA98D}"/>
              </a:ext>
            </a:extLst>
          </p:cNvPr>
          <p:cNvSpPr txBox="1"/>
          <p:nvPr/>
        </p:nvSpPr>
        <p:spPr>
          <a:xfrm>
            <a:off x="3759698" y="5590274"/>
            <a:ext cx="26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20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6FC5AF61-3E85-4823-9264-EA1BB9BDE7CE}"/>
              </a:ext>
            </a:extLst>
          </p:cNvPr>
          <p:cNvSpPr txBox="1"/>
          <p:nvPr/>
        </p:nvSpPr>
        <p:spPr>
          <a:xfrm>
            <a:off x="2123536" y="5742647"/>
            <a:ext cx="14077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Frecuencia respiratoria rx´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3386F0CC-F1A5-4140-AB2E-134C3D6C29D8}"/>
              </a:ext>
            </a:extLst>
          </p:cNvPr>
          <p:cNvCxnSpPr>
            <a:cxnSpLocks/>
          </p:cNvCxnSpPr>
          <p:nvPr/>
        </p:nvCxnSpPr>
        <p:spPr>
          <a:xfrm>
            <a:off x="1612067" y="2477843"/>
            <a:ext cx="1022939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819E4878-F2F6-4E86-9D93-8EDA8C65A128}"/>
              </a:ext>
            </a:extLst>
          </p:cNvPr>
          <p:cNvCxnSpPr>
            <a:cxnSpLocks/>
          </p:cNvCxnSpPr>
          <p:nvPr/>
        </p:nvCxnSpPr>
        <p:spPr>
          <a:xfrm>
            <a:off x="2284898" y="2910929"/>
            <a:ext cx="834840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4082FC35-A027-439B-A169-579535F7C5A9}"/>
              </a:ext>
            </a:extLst>
          </p:cNvPr>
          <p:cNvCxnSpPr/>
          <p:nvPr/>
        </p:nvCxnSpPr>
        <p:spPr>
          <a:xfrm>
            <a:off x="2594492" y="3404361"/>
            <a:ext cx="142802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xmlns="" id="{0D472C34-E6F3-49B6-B71E-8B2B652C952C}"/>
              </a:ext>
            </a:extLst>
          </p:cNvPr>
          <p:cNvCxnSpPr/>
          <p:nvPr/>
        </p:nvCxnSpPr>
        <p:spPr>
          <a:xfrm>
            <a:off x="2866711" y="3839760"/>
            <a:ext cx="142802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xmlns="" id="{DABF64B8-E834-4426-941C-BDFE0D86A363}"/>
              </a:ext>
            </a:extLst>
          </p:cNvPr>
          <p:cNvCxnSpPr>
            <a:cxnSpLocks/>
          </p:cNvCxnSpPr>
          <p:nvPr/>
        </p:nvCxnSpPr>
        <p:spPr>
          <a:xfrm>
            <a:off x="2593037" y="4430533"/>
            <a:ext cx="1119882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40C9ACFA-2270-47E4-BF46-2D51F73DF580}"/>
              </a:ext>
            </a:extLst>
          </p:cNvPr>
          <p:cNvCxnSpPr>
            <a:cxnSpLocks/>
          </p:cNvCxnSpPr>
          <p:nvPr/>
        </p:nvCxnSpPr>
        <p:spPr>
          <a:xfrm>
            <a:off x="1885883" y="4982722"/>
            <a:ext cx="1233855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xmlns="" id="{AB0F8F82-6DE3-43EB-BD50-7924AC0935A0}"/>
              </a:ext>
            </a:extLst>
          </p:cNvPr>
          <p:cNvCxnSpPr/>
          <p:nvPr/>
        </p:nvCxnSpPr>
        <p:spPr>
          <a:xfrm>
            <a:off x="3861994" y="2394093"/>
            <a:ext cx="0" cy="3033728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xmlns="" id="{9BCF2E0D-18D9-4738-A5C3-60F570ADEC8A}"/>
              </a:ext>
            </a:extLst>
          </p:cNvPr>
          <p:cNvCxnSpPr/>
          <p:nvPr/>
        </p:nvCxnSpPr>
        <p:spPr>
          <a:xfrm>
            <a:off x="5187209" y="2394093"/>
            <a:ext cx="0" cy="31276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xmlns="" id="{F3F21DD3-4263-44FB-BE75-D10127CC3502}"/>
              </a:ext>
            </a:extLst>
          </p:cNvPr>
          <p:cNvCxnSpPr>
            <a:cxnSpLocks/>
          </p:cNvCxnSpPr>
          <p:nvPr/>
        </p:nvCxnSpPr>
        <p:spPr>
          <a:xfrm flipH="1" flipV="1">
            <a:off x="5183449" y="5533194"/>
            <a:ext cx="3761510" cy="653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64A8A378-54DE-4EAF-ABB6-D6669006EB08}"/>
              </a:ext>
            </a:extLst>
          </p:cNvPr>
          <p:cNvSpPr txBox="1"/>
          <p:nvPr/>
        </p:nvSpPr>
        <p:spPr>
          <a:xfrm>
            <a:off x="6743323" y="5770843"/>
            <a:ext cx="867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/>
              <a:t>PaCO2  mmHg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16205924-81F9-4338-A056-DD354BBE6A9D}"/>
              </a:ext>
            </a:extLst>
          </p:cNvPr>
          <p:cNvSpPr txBox="1"/>
          <p:nvPr/>
        </p:nvSpPr>
        <p:spPr>
          <a:xfrm>
            <a:off x="5429944" y="559027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20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6A5EC91F-5F03-4F9D-A638-B87705DBE0EB}"/>
              </a:ext>
            </a:extLst>
          </p:cNvPr>
          <p:cNvSpPr txBox="1"/>
          <p:nvPr/>
        </p:nvSpPr>
        <p:spPr>
          <a:xfrm>
            <a:off x="7675780" y="558444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35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06EE786A-CAC8-4A21-A2F8-D59A0A6A8E15}"/>
              </a:ext>
            </a:extLst>
          </p:cNvPr>
          <p:cNvSpPr txBox="1"/>
          <p:nvPr/>
        </p:nvSpPr>
        <p:spPr>
          <a:xfrm>
            <a:off x="6128785" y="558444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25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F921BC43-E389-43F2-A85D-B00BF66E89C4}"/>
              </a:ext>
            </a:extLst>
          </p:cNvPr>
          <p:cNvSpPr txBox="1"/>
          <p:nvPr/>
        </p:nvSpPr>
        <p:spPr>
          <a:xfrm>
            <a:off x="6916628" y="559027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30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xmlns="" id="{714534FF-9AB2-4A36-A56E-57A1D5F8978F}"/>
              </a:ext>
            </a:extLst>
          </p:cNvPr>
          <p:cNvCxnSpPr/>
          <p:nvPr/>
        </p:nvCxnSpPr>
        <p:spPr>
          <a:xfrm>
            <a:off x="7289800" y="2394093"/>
            <a:ext cx="0" cy="3033728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xmlns="" id="{BC96C132-AE41-462B-8D14-F064C23BBCC7}"/>
              </a:ext>
            </a:extLst>
          </p:cNvPr>
          <p:cNvCxnSpPr>
            <a:cxnSpLocks/>
          </p:cNvCxnSpPr>
          <p:nvPr/>
        </p:nvCxnSpPr>
        <p:spPr>
          <a:xfrm>
            <a:off x="6896195" y="2490543"/>
            <a:ext cx="513231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xmlns="" id="{12E7B891-AEFB-4C39-BB40-B2C8D7D77986}"/>
              </a:ext>
            </a:extLst>
          </p:cNvPr>
          <p:cNvCxnSpPr>
            <a:cxnSpLocks/>
          </p:cNvCxnSpPr>
          <p:nvPr/>
        </p:nvCxnSpPr>
        <p:spPr>
          <a:xfrm>
            <a:off x="6423555" y="4430533"/>
            <a:ext cx="783238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xmlns="" id="{B936DC66-E980-49E7-8687-AF27F7B08FFD}"/>
              </a:ext>
            </a:extLst>
          </p:cNvPr>
          <p:cNvCxnSpPr>
            <a:cxnSpLocks/>
          </p:cNvCxnSpPr>
          <p:nvPr/>
        </p:nvCxnSpPr>
        <p:spPr>
          <a:xfrm flipV="1">
            <a:off x="6896195" y="2894508"/>
            <a:ext cx="836252" cy="1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xmlns="" id="{269DFE0F-91F9-42C6-BF0E-CC0398A140AE}"/>
              </a:ext>
            </a:extLst>
          </p:cNvPr>
          <p:cNvCxnSpPr>
            <a:cxnSpLocks/>
          </p:cNvCxnSpPr>
          <p:nvPr/>
        </p:nvCxnSpPr>
        <p:spPr>
          <a:xfrm>
            <a:off x="6478299" y="3328104"/>
            <a:ext cx="787061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xmlns="" id="{0537B02B-BA1F-4367-B60A-856DC6AF0315}"/>
              </a:ext>
            </a:extLst>
          </p:cNvPr>
          <p:cNvCxnSpPr>
            <a:cxnSpLocks/>
          </p:cNvCxnSpPr>
          <p:nvPr/>
        </p:nvCxnSpPr>
        <p:spPr>
          <a:xfrm>
            <a:off x="7930679" y="5264300"/>
            <a:ext cx="571419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xmlns="" id="{13CC035C-8336-4F31-88A6-1062856B022C}"/>
              </a:ext>
            </a:extLst>
          </p:cNvPr>
          <p:cNvCxnSpPr>
            <a:cxnSpLocks/>
          </p:cNvCxnSpPr>
          <p:nvPr/>
        </p:nvCxnSpPr>
        <p:spPr>
          <a:xfrm>
            <a:off x="5858100" y="3876061"/>
            <a:ext cx="1054011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xmlns="" id="{F2430B88-821C-4E25-9AF0-A7C7C3D8FBAD}"/>
              </a:ext>
            </a:extLst>
          </p:cNvPr>
          <p:cNvSpPr txBox="1"/>
          <p:nvPr/>
        </p:nvSpPr>
        <p:spPr>
          <a:xfrm>
            <a:off x="8463622" y="558444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/>
              <a:t>40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xmlns="" id="{B05E33A4-9058-421E-91C6-990E26442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14" y="116632"/>
            <a:ext cx="4471311" cy="958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5E5A5EB2-F41D-4F17-A753-C6688716F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16" y="6295283"/>
            <a:ext cx="1709467" cy="241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xmlns="" id="{D474AD87-821D-4A87-BBA8-D33C6150F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866" y="6081636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4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4BED9690-8BF0-46B8-8F24-1472FBD68D54}"/>
              </a:ext>
            </a:extLst>
          </p:cNvPr>
          <p:cNvSpPr/>
          <p:nvPr/>
        </p:nvSpPr>
        <p:spPr>
          <a:xfrm>
            <a:off x="971600" y="595120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Fisiopatología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8F7D00B-FB16-4C09-949E-5C685312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406" y="2729712"/>
            <a:ext cx="1999451" cy="1999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1C9CFC95-ED4C-4640-9965-5AE6D8AA46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240430"/>
              </p:ext>
            </p:extLst>
          </p:nvPr>
        </p:nvGraphicFramePr>
        <p:xfrm>
          <a:off x="1218141" y="1650568"/>
          <a:ext cx="6408712" cy="4319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 redondeado 3">
            <a:extLst>
              <a:ext uri="{FF2B5EF4-FFF2-40B4-BE49-F238E27FC236}">
                <a16:creationId xmlns:a16="http://schemas.microsoft.com/office/drawing/2014/main" xmlns="" id="{9DBA3392-2944-483D-8972-BDC129868468}"/>
              </a:ext>
            </a:extLst>
          </p:cNvPr>
          <p:cNvSpPr/>
          <p:nvPr/>
        </p:nvSpPr>
        <p:spPr>
          <a:xfrm>
            <a:off x="6028570" y="1413438"/>
            <a:ext cx="2099348" cy="96124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Vasodilatación</a:t>
            </a:r>
          </a:p>
          <a:p>
            <a:pPr algn="ctr"/>
            <a:r>
              <a:rPr lang="es-MX" sz="1600" dirty="0"/>
              <a:t>Hypotensión</a:t>
            </a:r>
          </a:p>
          <a:p>
            <a:pPr algn="ctr"/>
            <a:r>
              <a:rPr lang="es-MX" sz="1600" dirty="0"/>
              <a:t>Permeabilidad Capilar</a:t>
            </a:r>
          </a:p>
        </p:txBody>
      </p:sp>
      <p:sp>
        <p:nvSpPr>
          <p:cNvPr id="8" name="Rectángulo redondeado 20">
            <a:extLst>
              <a:ext uri="{FF2B5EF4-FFF2-40B4-BE49-F238E27FC236}">
                <a16:creationId xmlns:a16="http://schemas.microsoft.com/office/drawing/2014/main" xmlns="" id="{23B281E6-34C3-4AB2-9034-DA0271213F4A}"/>
              </a:ext>
            </a:extLst>
          </p:cNvPr>
          <p:cNvSpPr/>
          <p:nvPr/>
        </p:nvSpPr>
        <p:spPr>
          <a:xfrm>
            <a:off x="412456" y="1413438"/>
            <a:ext cx="2409902" cy="109203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bg1"/>
                </a:solidFill>
              </a:rPr>
              <a:t>Hipoperfusión tisular</a:t>
            </a:r>
          </a:p>
          <a:p>
            <a:pPr algn="ctr"/>
            <a:r>
              <a:rPr lang="es-MX" sz="1600" dirty="0" smtClean="0">
                <a:solidFill>
                  <a:schemeClr val="bg1"/>
                </a:solidFill>
              </a:rPr>
              <a:t>Coagulación </a:t>
            </a:r>
            <a:r>
              <a:rPr lang="es-MX" sz="1600" dirty="0">
                <a:solidFill>
                  <a:schemeClr val="bg1"/>
                </a:solidFill>
              </a:rPr>
              <a:t>Microcirculación</a:t>
            </a:r>
          </a:p>
          <a:p>
            <a:pPr algn="ctr"/>
            <a:r>
              <a:rPr lang="es-MX" sz="1600" dirty="0">
                <a:solidFill>
                  <a:schemeClr val="bg1"/>
                </a:solidFill>
              </a:rPr>
              <a:t>Disfunción orgánica</a:t>
            </a:r>
          </a:p>
        </p:txBody>
      </p:sp>
      <p:sp>
        <p:nvSpPr>
          <p:cNvPr id="9" name="Rectángulo redondeado 22">
            <a:extLst>
              <a:ext uri="{FF2B5EF4-FFF2-40B4-BE49-F238E27FC236}">
                <a16:creationId xmlns:a16="http://schemas.microsoft.com/office/drawing/2014/main" xmlns="" id="{3F26E6D3-1D78-4F69-BEF6-58E646D875EC}"/>
              </a:ext>
            </a:extLst>
          </p:cNvPr>
          <p:cNvSpPr/>
          <p:nvPr/>
        </p:nvSpPr>
        <p:spPr>
          <a:xfrm>
            <a:off x="223452" y="4927478"/>
            <a:ext cx="2836380" cy="10136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Dism Vol. Intravascular/ ARDS</a:t>
            </a:r>
          </a:p>
          <a:p>
            <a:pPr algn="ctr"/>
            <a:r>
              <a:rPr lang="es-MX" sz="1600" dirty="0"/>
              <a:t>Permeabilidad Capilar</a:t>
            </a:r>
          </a:p>
          <a:p>
            <a:pPr algn="ctr"/>
            <a:r>
              <a:rPr lang="es-MX" sz="1600" dirty="0"/>
              <a:t>Activación de la coagulación</a:t>
            </a:r>
          </a:p>
        </p:txBody>
      </p:sp>
      <p:sp>
        <p:nvSpPr>
          <p:cNvPr id="10" name="Rectángulo redondeado 23">
            <a:extLst>
              <a:ext uri="{FF2B5EF4-FFF2-40B4-BE49-F238E27FC236}">
                <a16:creationId xmlns:a16="http://schemas.microsoft.com/office/drawing/2014/main" xmlns="" id="{336D0327-9A7E-4DBA-BD55-99E267666803}"/>
              </a:ext>
            </a:extLst>
          </p:cNvPr>
          <p:cNvSpPr/>
          <p:nvPr/>
        </p:nvSpPr>
        <p:spPr>
          <a:xfrm>
            <a:off x="6084167" y="5082806"/>
            <a:ext cx="2431353" cy="9390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Edema agudo pulmonar no cardiogenico (ARDS)</a:t>
            </a:r>
          </a:p>
          <a:p>
            <a:pPr algn="ctr"/>
            <a:r>
              <a:rPr lang="es-MX" sz="1600" dirty="0"/>
              <a:t>Fuga Capilar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A906C669-585D-4790-8937-4F4A0D2A847D}"/>
              </a:ext>
            </a:extLst>
          </p:cNvPr>
          <p:cNvSpPr/>
          <p:nvPr/>
        </p:nvSpPr>
        <p:spPr>
          <a:xfrm>
            <a:off x="-4480" y="6336774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7065EFAB-3E61-4C63-B29B-77BF7FB64B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92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A738126-8AE9-4E4C-B019-9E06C6843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25" y="1448774"/>
            <a:ext cx="1728192" cy="18212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83403DD-6111-4E88-91E2-A089B75F2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119" y="1390716"/>
            <a:ext cx="1728192" cy="18212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C6F80C6-A60F-437D-9E30-8A5EEE2E4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139" y="1345572"/>
            <a:ext cx="1728192" cy="182127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ADD6A692-3E08-4248-8E52-136E5516634F}"/>
              </a:ext>
            </a:extLst>
          </p:cNvPr>
          <p:cNvSpPr txBox="1"/>
          <p:nvPr/>
        </p:nvSpPr>
        <p:spPr>
          <a:xfrm>
            <a:off x="1475657" y="3153937"/>
            <a:ext cx="588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IL- 1      IL-6          IL- 12         INF gamma          IP10             MCP</a:t>
            </a:r>
          </a:p>
        </p:txBody>
      </p:sp>
      <p:sp>
        <p:nvSpPr>
          <p:cNvPr id="7" name="Flecha izquierda y derecha 9">
            <a:extLst>
              <a:ext uri="{FF2B5EF4-FFF2-40B4-BE49-F238E27FC236}">
                <a16:creationId xmlns:a16="http://schemas.microsoft.com/office/drawing/2014/main" xmlns="" id="{42435EB0-7431-426F-8E78-F5CD91BDFB8B}"/>
              </a:ext>
            </a:extLst>
          </p:cNvPr>
          <p:cNvSpPr/>
          <p:nvPr/>
        </p:nvSpPr>
        <p:spPr>
          <a:xfrm>
            <a:off x="1475657" y="3680122"/>
            <a:ext cx="5713040" cy="576064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CC920D86-5AB5-4D99-AEDE-FF0CBCAC2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527" y="3155240"/>
            <a:ext cx="1818969" cy="181896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71E6801-7066-4FCC-9325-7B038F9F7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90" y="3270053"/>
            <a:ext cx="914703" cy="1821655"/>
          </a:xfrm>
          <a:prstGeom prst="rect">
            <a:avLst/>
          </a:prstGeom>
        </p:spPr>
      </p:pic>
      <p:sp>
        <p:nvSpPr>
          <p:cNvPr id="10" name="Flecha abajo 13">
            <a:extLst>
              <a:ext uri="{FF2B5EF4-FFF2-40B4-BE49-F238E27FC236}">
                <a16:creationId xmlns:a16="http://schemas.microsoft.com/office/drawing/2014/main" xmlns="" id="{3ECF0E49-314B-4FE1-9E02-72423F2FA8C3}"/>
              </a:ext>
            </a:extLst>
          </p:cNvPr>
          <p:cNvSpPr/>
          <p:nvPr/>
        </p:nvSpPr>
        <p:spPr>
          <a:xfrm>
            <a:off x="2328789" y="4283611"/>
            <a:ext cx="504056" cy="7652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 abajo 14">
            <a:extLst>
              <a:ext uri="{FF2B5EF4-FFF2-40B4-BE49-F238E27FC236}">
                <a16:creationId xmlns:a16="http://schemas.microsoft.com/office/drawing/2014/main" xmlns="" id="{775889B8-181E-4BEA-B371-C0F75AF1AB5C}"/>
              </a:ext>
            </a:extLst>
          </p:cNvPr>
          <p:cNvSpPr/>
          <p:nvPr/>
        </p:nvSpPr>
        <p:spPr>
          <a:xfrm>
            <a:off x="6028926" y="4256185"/>
            <a:ext cx="504056" cy="7652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 abajo 15">
            <a:extLst>
              <a:ext uri="{FF2B5EF4-FFF2-40B4-BE49-F238E27FC236}">
                <a16:creationId xmlns:a16="http://schemas.microsoft.com/office/drawing/2014/main" xmlns="" id="{7BC363AC-E18D-44CF-9600-7274ADC153EE}"/>
              </a:ext>
            </a:extLst>
          </p:cNvPr>
          <p:cNvSpPr/>
          <p:nvPr/>
        </p:nvSpPr>
        <p:spPr>
          <a:xfrm>
            <a:off x="4094032" y="4256186"/>
            <a:ext cx="504056" cy="765287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00B050"/>
              </a:solidFill>
            </a:endParaRPr>
          </a:p>
        </p:txBody>
      </p:sp>
      <p:sp>
        <p:nvSpPr>
          <p:cNvPr id="13" name="Rectángulo redondeado 16">
            <a:extLst>
              <a:ext uri="{FF2B5EF4-FFF2-40B4-BE49-F238E27FC236}">
                <a16:creationId xmlns:a16="http://schemas.microsoft.com/office/drawing/2014/main" xmlns="" id="{915C28AE-6F6E-436C-887F-C47F7C73768A}"/>
              </a:ext>
            </a:extLst>
          </p:cNvPr>
          <p:cNvSpPr/>
          <p:nvPr/>
        </p:nvSpPr>
        <p:spPr>
          <a:xfrm>
            <a:off x="3569663" y="5129485"/>
            <a:ext cx="1552793" cy="9361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Crecimiento fetal</a:t>
            </a:r>
          </a:p>
        </p:txBody>
      </p:sp>
      <p:sp>
        <p:nvSpPr>
          <p:cNvPr id="14" name="Rectángulo redondeado 17">
            <a:extLst>
              <a:ext uri="{FF2B5EF4-FFF2-40B4-BE49-F238E27FC236}">
                <a16:creationId xmlns:a16="http://schemas.microsoft.com/office/drawing/2014/main" xmlns="" id="{90196255-4CF6-42DF-B550-3A4A6F24A852}"/>
              </a:ext>
            </a:extLst>
          </p:cNvPr>
          <p:cNvSpPr/>
          <p:nvPr/>
        </p:nvSpPr>
        <p:spPr>
          <a:xfrm>
            <a:off x="1691383" y="5156328"/>
            <a:ext cx="1552793" cy="9361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Implantación y Placentación embrión</a:t>
            </a:r>
          </a:p>
        </p:txBody>
      </p:sp>
      <p:sp>
        <p:nvSpPr>
          <p:cNvPr id="15" name="Rectángulo redondeado 18">
            <a:extLst>
              <a:ext uri="{FF2B5EF4-FFF2-40B4-BE49-F238E27FC236}">
                <a16:creationId xmlns:a16="http://schemas.microsoft.com/office/drawing/2014/main" xmlns="" id="{A54FFBA9-EFB6-4EEE-AF68-DAE0D83AE790}"/>
              </a:ext>
            </a:extLst>
          </p:cNvPr>
          <p:cNvSpPr/>
          <p:nvPr/>
        </p:nvSpPr>
        <p:spPr>
          <a:xfrm>
            <a:off x="5509442" y="5123043"/>
            <a:ext cx="1552793" cy="9361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Parto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BBE49733-14C4-4ABA-A4BA-2336B051691E}"/>
              </a:ext>
            </a:extLst>
          </p:cNvPr>
          <p:cNvSpPr/>
          <p:nvPr/>
        </p:nvSpPr>
        <p:spPr>
          <a:xfrm>
            <a:off x="1821075" y="6092432"/>
            <a:ext cx="5049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rgbClr val="002060"/>
                </a:solidFill>
              </a:rPr>
              <a:t>Tormenta de Citoquinas, Inflamación Vs Sistema inmunológico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84C4853C-5FCB-4407-801E-87510ABA0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95" y="115317"/>
            <a:ext cx="4971749" cy="84447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0D5BD5B6-E168-4B5A-83AB-A993CCCC6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36" y="6341608"/>
            <a:ext cx="3307878" cy="18377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AD222D0F-E2B5-488B-AC71-C834E3B353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22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49C7594F-43B3-49D5-A749-D1C97257FA03}"/>
              </a:ext>
            </a:extLst>
          </p:cNvPr>
          <p:cNvSpPr/>
          <p:nvPr/>
        </p:nvSpPr>
        <p:spPr>
          <a:xfrm>
            <a:off x="683568" y="620688"/>
            <a:ext cx="41009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Fenotipos clínicos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22712354-E22F-4AC6-A1A5-35FFB94C67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730529"/>
              </p:ext>
            </p:extLst>
          </p:nvPr>
        </p:nvGraphicFramePr>
        <p:xfrm>
          <a:off x="323528" y="1700808"/>
          <a:ext cx="8496942" cy="3902805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240052647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912675935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10410585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3489700104"/>
                    </a:ext>
                  </a:extLst>
                </a:gridCol>
                <a:gridCol w="1320145">
                  <a:extLst>
                    <a:ext uri="{9D8B030D-6E8A-4147-A177-3AD203B41FA5}">
                      <a16:colId xmlns:a16="http://schemas.microsoft.com/office/drawing/2014/main" xmlns="" val="2964651556"/>
                    </a:ext>
                  </a:extLst>
                </a:gridCol>
                <a:gridCol w="1416157">
                  <a:extLst>
                    <a:ext uri="{9D8B030D-6E8A-4147-A177-3AD203B41FA5}">
                      <a16:colId xmlns:a16="http://schemas.microsoft.com/office/drawing/2014/main" xmlns="" val="564704223"/>
                    </a:ext>
                  </a:extLst>
                </a:gridCol>
              </a:tblGrid>
              <a:tr h="323366">
                <a:tc>
                  <a:txBody>
                    <a:bodyPr/>
                    <a:lstStyle/>
                    <a:p>
                      <a:r>
                        <a:rPr lang="es-MX" sz="1400" dirty="0"/>
                        <a:t>Fenotipo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706595475"/>
                  </a:ext>
                </a:extLst>
              </a:tr>
              <a:tr h="1258813">
                <a:tc>
                  <a:txBody>
                    <a:bodyPr/>
                    <a:lstStyle/>
                    <a:p>
                      <a:r>
                        <a:rPr lang="es-MX" sz="1200" dirty="0"/>
                        <a:t>Cuadro clínico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Fiebre con o sin sintomas respiratorios sin hipoxemia </a:t>
                      </a:r>
                    </a:p>
                    <a:p>
                      <a:pPr algn="ctr"/>
                      <a:r>
                        <a:rPr lang="es-MX" sz="1200" dirty="0"/>
                        <a:t>Rx normal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Fiebre, Hipoxemia, Condensación en radiografía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Hipoxemia, Fiebre, Consolidaciónes múltiples.</a:t>
                      </a:r>
                    </a:p>
                    <a:p>
                      <a:pPr algn="ctr"/>
                      <a:r>
                        <a:rPr lang="es-MX" sz="1200" dirty="0"/>
                        <a:t>Responde a O2 de alto flujo (SpO2&gt; 92 %)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Pre SIRA</a:t>
                      </a:r>
                    </a:p>
                    <a:p>
                      <a:pPr algn="ctr"/>
                      <a:r>
                        <a:rPr lang="es-MX" sz="1200" dirty="0"/>
                        <a:t>VM: para mejoría de P/F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SIRA</a:t>
                      </a:r>
                    </a:p>
                    <a:p>
                      <a:pPr algn="ctr"/>
                      <a:r>
                        <a:rPr lang="es-MX" sz="1200" dirty="0"/>
                        <a:t>H: 35-75 años</a:t>
                      </a:r>
                    </a:p>
                    <a:p>
                      <a:pPr algn="ctr"/>
                      <a:r>
                        <a:rPr lang="es-MX" sz="1200" dirty="0"/>
                        <a:t>SpO2: 35-40 %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943596106"/>
                  </a:ext>
                </a:extLst>
              </a:tr>
              <a:tr h="1258506">
                <a:tc>
                  <a:txBody>
                    <a:bodyPr/>
                    <a:lstStyle/>
                    <a:p>
                      <a:r>
                        <a:rPr lang="es-MX" sz="1200" dirty="0"/>
                        <a:t>Procedimiento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Frotis NF si cumple criterio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Ingresar puede mejorar o deteriorar rapidamente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Ingresa a Terapia Intermedia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Ingresa a Unidad de Terapia Intermedia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Eco: Sx intersticial con líneas B, Sliding conservado.</a:t>
                      </a:r>
                    </a:p>
                    <a:p>
                      <a:pPr algn="ctr"/>
                      <a:r>
                        <a:rPr lang="es-MX" sz="1200" dirty="0"/>
                        <a:t>Intubación de emergencia.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656904813"/>
                  </a:ext>
                </a:extLst>
              </a:tr>
              <a:tr h="1062120">
                <a:tc>
                  <a:txBody>
                    <a:bodyPr/>
                    <a:lstStyle/>
                    <a:p>
                      <a:r>
                        <a:rPr lang="es-MX" sz="1200" dirty="0"/>
                        <a:t>Sporte Vital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Tratamiento sintomático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Tratamiento sintomático, SpO2&lt; 92 %, FR&gt; 30 rpm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Metas: SpO2 92-96 % (88-92 % si hay EPOC)</a:t>
                      </a:r>
                    </a:p>
                    <a:p>
                      <a:pPr algn="ctr"/>
                      <a:r>
                        <a:rPr lang="es-MX" sz="1200" dirty="0"/>
                        <a:t>(Fenotipo 4)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Metas: SpO2 92-96 % (88-92 % si hay EPOC)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Peep: 10 cmH2O</a:t>
                      </a:r>
                    </a:p>
                    <a:p>
                      <a:pPr algn="ctr"/>
                      <a:r>
                        <a:rPr lang="es-MX" sz="1200" dirty="0"/>
                        <a:t>(Fenotipo 5)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/>
                        <a:t>Metas: SpO2 92-96 % (88-92 % si hay EPOC)</a:t>
                      </a:r>
                    </a:p>
                    <a:p>
                      <a:pPr algn="ctr"/>
                      <a:r>
                        <a:rPr lang="es-MX" sz="1200" dirty="0"/>
                        <a:t>DP &lt; 12</a:t>
                      </a:r>
                    </a:p>
                    <a:p>
                      <a:pPr algn="ctr"/>
                      <a:r>
                        <a:rPr lang="es-MX" sz="1200" dirty="0"/>
                        <a:t>P plateu: &lt; 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528738072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32ABB954-533F-491D-AD2E-0BB6710F7CD3}"/>
              </a:ext>
            </a:extLst>
          </p:cNvPr>
          <p:cNvSpPr/>
          <p:nvPr/>
        </p:nvSpPr>
        <p:spPr>
          <a:xfrm>
            <a:off x="107504" y="6309899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9E64B6D-67E7-4585-A19C-DE00BD89F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4116C499-E1BD-41CE-8F94-C1ED4156E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661925"/>
              </p:ext>
            </p:extLst>
          </p:nvPr>
        </p:nvGraphicFramePr>
        <p:xfrm>
          <a:off x="425182" y="1356262"/>
          <a:ext cx="7632848" cy="4807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DD66595-21AE-4359-9535-7A0826D3E46D}"/>
              </a:ext>
            </a:extLst>
          </p:cNvPr>
          <p:cNvSpPr/>
          <p:nvPr/>
        </p:nvSpPr>
        <p:spPr>
          <a:xfrm>
            <a:off x="-461694" y="557562"/>
            <a:ext cx="78420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Sistema de coagulación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B4F672F-E606-46B7-8DF5-23118FDCBF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4787" y="2780928"/>
            <a:ext cx="2088232" cy="105311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DECA666-BC09-4DE4-9F30-CDC7F4E1A95D}"/>
              </a:ext>
            </a:extLst>
          </p:cNvPr>
          <p:cNvSpPr/>
          <p:nvPr/>
        </p:nvSpPr>
        <p:spPr>
          <a:xfrm>
            <a:off x="-26957" y="6337929"/>
            <a:ext cx="655272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dirty="0"/>
              <a:t>Coagulation in pregnancy </a:t>
            </a:r>
            <a:r>
              <a:rPr lang="es-MX" sz="1050" dirty="0">
                <a:hlinkClick r:id="rId8" tooltip="Go to Best Practice &amp; Research Clinical Obstetrics &amp; Gynaecology on ScienceDirect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Best Practice &amp; Research Clinical Obstetrics &amp; Gynaecology</a:t>
            </a:r>
            <a:r>
              <a:rPr lang="es-MX" sz="1050" dirty="0"/>
              <a:t> </a:t>
            </a:r>
            <a:r>
              <a:rPr lang="es-MX" sz="1050" dirty="0">
                <a:hlinkClick r:id="rId9" tooltip="Go to table of contents for this volume/iss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Volume 24, Issue </a:t>
            </a:r>
            <a:r>
              <a:rPr lang="es-MX" sz="1050" dirty="0"/>
              <a:t>3 June 2010.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15430AB-EE7B-4869-BDA9-1DF5AAF65F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96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AACD4D7-BD6A-430B-9A99-F29B6ED4B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862" y="3660920"/>
            <a:ext cx="3062416" cy="24438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E15947D-BC86-4179-AAD7-3B0FCD683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95" y="1554253"/>
            <a:ext cx="3930183" cy="29127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4B82FBB-FF5E-4DA1-8E6C-D8E897F7629A}"/>
              </a:ext>
            </a:extLst>
          </p:cNvPr>
          <p:cNvSpPr txBox="1"/>
          <p:nvPr/>
        </p:nvSpPr>
        <p:spPr>
          <a:xfrm>
            <a:off x="4761836" y="2021054"/>
            <a:ext cx="3307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Actividad de la Oxido nítrico sintetasa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xmlns="" id="{A806651E-DD49-4F36-AF5A-447E13E9B6E6}"/>
              </a:ext>
            </a:extLst>
          </p:cNvPr>
          <p:cNvCxnSpPr>
            <a:cxnSpLocks/>
          </p:cNvCxnSpPr>
          <p:nvPr/>
        </p:nvCxnSpPr>
        <p:spPr>
          <a:xfrm>
            <a:off x="5580112" y="1269599"/>
            <a:ext cx="0" cy="5693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B06C566-BDE3-411C-BFCE-27178125BAAC}"/>
              </a:ext>
            </a:extLst>
          </p:cNvPr>
          <p:cNvSpPr txBox="1"/>
          <p:nvPr/>
        </p:nvSpPr>
        <p:spPr>
          <a:xfrm>
            <a:off x="5148064" y="2992735"/>
            <a:ext cx="2535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Óxido nítrico + Factor tisular</a:t>
            </a:r>
          </a:p>
        </p:txBody>
      </p:sp>
      <p:sp>
        <p:nvSpPr>
          <p:cNvPr id="7" name="Flecha abajo 8">
            <a:extLst>
              <a:ext uri="{FF2B5EF4-FFF2-40B4-BE49-F238E27FC236}">
                <a16:creationId xmlns:a16="http://schemas.microsoft.com/office/drawing/2014/main" xmlns="" id="{EF22771D-FB86-4DE9-93AD-7AB2EA1AE656}"/>
              </a:ext>
            </a:extLst>
          </p:cNvPr>
          <p:cNvSpPr/>
          <p:nvPr/>
        </p:nvSpPr>
        <p:spPr>
          <a:xfrm>
            <a:off x="6227125" y="2385743"/>
            <a:ext cx="267890" cy="55472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 sz="135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303D36E-6A94-4F72-ADBF-04F8E11B7246}"/>
              </a:ext>
            </a:extLst>
          </p:cNvPr>
          <p:cNvSpPr txBox="1"/>
          <p:nvPr/>
        </p:nvSpPr>
        <p:spPr>
          <a:xfrm>
            <a:off x="573480" y="4698181"/>
            <a:ext cx="259878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50" dirty="0"/>
              <a:t>C3a                                                 C5a</a:t>
            </a:r>
          </a:p>
        </p:txBody>
      </p:sp>
      <p:sp>
        <p:nvSpPr>
          <p:cNvPr id="9" name="Rectángulo redondeado 10">
            <a:extLst>
              <a:ext uri="{FF2B5EF4-FFF2-40B4-BE49-F238E27FC236}">
                <a16:creationId xmlns:a16="http://schemas.microsoft.com/office/drawing/2014/main" xmlns="" id="{6F47F9F0-64EA-47B0-B853-4778363DAD5D}"/>
              </a:ext>
            </a:extLst>
          </p:cNvPr>
          <p:cNvSpPr/>
          <p:nvPr/>
        </p:nvSpPr>
        <p:spPr>
          <a:xfrm>
            <a:off x="229719" y="5078525"/>
            <a:ext cx="1055296" cy="4945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200" dirty="0"/>
              <a:t>Activación de plaquetas</a:t>
            </a:r>
          </a:p>
        </p:txBody>
      </p:sp>
      <p:sp>
        <p:nvSpPr>
          <p:cNvPr id="10" name="Rectángulo redondeado 11">
            <a:extLst>
              <a:ext uri="{FF2B5EF4-FFF2-40B4-BE49-F238E27FC236}">
                <a16:creationId xmlns:a16="http://schemas.microsoft.com/office/drawing/2014/main" xmlns="" id="{6DE2DDFD-A5E9-4DB8-8751-6501DF74ADAF}"/>
              </a:ext>
            </a:extLst>
          </p:cNvPr>
          <p:cNvSpPr/>
          <p:nvPr/>
        </p:nvSpPr>
        <p:spPr>
          <a:xfrm>
            <a:off x="2479882" y="5082347"/>
            <a:ext cx="1080098" cy="4805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200" dirty="0"/>
              <a:t>Activación de Factor tisular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0A1C8E05-0954-44F4-A7B0-33AECC313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67" y="5723379"/>
            <a:ext cx="2414901" cy="45402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A8A49FFD-D795-4A1A-84F5-9A43D93EE618}"/>
              </a:ext>
            </a:extLst>
          </p:cNvPr>
          <p:cNvSpPr/>
          <p:nvPr/>
        </p:nvSpPr>
        <p:spPr>
          <a:xfrm>
            <a:off x="187494" y="6309576"/>
            <a:ext cx="64727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dirty="0">
                <a:latin typeface="GulliverRM"/>
              </a:rPr>
              <a:t>Coronavirus disease 2019 (COVID-19): A literature review. </a:t>
            </a:r>
            <a:r>
              <a:rPr lang="es-MX" sz="1050" dirty="0"/>
              <a:t>Journal of Infection and Public Health 13 (2020)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0A3D50CE-8E54-4830-A863-B1DD7F817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55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4D9DA81-210F-411C-8117-F314A32E1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677" y="459292"/>
            <a:ext cx="4402790" cy="5383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B73C6A7-B63E-4779-BAC3-1B1E98137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9" y="6036758"/>
            <a:ext cx="1640798" cy="361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0E12DE8-6616-463C-A39A-60693375E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2" y="1733551"/>
            <a:ext cx="3432982" cy="2524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430DC3-3707-4CDD-A638-D799C3656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62" y="2138145"/>
            <a:ext cx="3135677" cy="197889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1741B864-CE95-4AF3-925C-4209C39462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152" y="4471042"/>
            <a:ext cx="3152942" cy="197889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1BCF339-B024-457E-B4C7-271BD43E6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243" y="2094122"/>
            <a:ext cx="3135677" cy="19888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9F5F513-44F0-438F-BD4F-34FB2EDD9546}"/>
              </a:ext>
            </a:extLst>
          </p:cNvPr>
          <p:cNvSpPr txBox="1"/>
          <p:nvPr/>
        </p:nvSpPr>
        <p:spPr>
          <a:xfrm>
            <a:off x="3486285" y="2747976"/>
            <a:ext cx="207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002060"/>
                </a:solidFill>
              </a:rPr>
              <a:t>Vellosidades a vasculares, Trombosis y mala perfusión.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0765A76D-D97A-4BAE-BDBE-DA485CB5FE78}"/>
              </a:ext>
            </a:extLst>
          </p:cNvPr>
          <p:cNvSpPr txBox="1"/>
          <p:nvPr/>
        </p:nvSpPr>
        <p:spPr>
          <a:xfrm>
            <a:off x="0" y="4915045"/>
            <a:ext cx="2539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002060"/>
                </a:solidFill>
              </a:rPr>
              <a:t>Depósito intramural de fibrina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8B127FF-E938-4535-BE90-6B761AB8C8DD}"/>
              </a:ext>
            </a:extLst>
          </p:cNvPr>
          <p:cNvSpPr txBox="1"/>
          <p:nvPr/>
        </p:nvSpPr>
        <p:spPr>
          <a:xfrm>
            <a:off x="5967608" y="5303705"/>
            <a:ext cx="3261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solidFill>
                  <a:srgbClr val="002060"/>
                </a:solidFill>
              </a:rPr>
              <a:t>Placa coriónica mala perfusión fetal</a:t>
            </a:r>
            <a:r>
              <a:rPr lang="es-MX" sz="16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9F4DD16-2BAC-40B8-B96C-FC6543DC3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1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7533C2E-F6EA-425B-AD13-F874ED651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469" y="6061776"/>
            <a:ext cx="462162" cy="55728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5ECCF5A-3F1E-4A3D-AC94-224C76C11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77" y="49947"/>
            <a:ext cx="5478659" cy="99332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6459D3E-EF41-4CA9-9CBB-5F9FAC6462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796" y="1698611"/>
            <a:ext cx="6368946" cy="31420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FF89B73-C5A6-4CB2-A6CC-A11FCBA4D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1841028"/>
            <a:ext cx="1465523" cy="14885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129D75B4-58EE-4C77-BFDE-1CF7982C8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180" y="1710740"/>
            <a:ext cx="1742118" cy="174908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BDE206C7-D9E2-4A80-A756-18B18760D611}"/>
              </a:ext>
            </a:extLst>
          </p:cNvPr>
          <p:cNvSpPr/>
          <p:nvPr/>
        </p:nvSpPr>
        <p:spPr>
          <a:xfrm>
            <a:off x="329783" y="5110494"/>
            <a:ext cx="88142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00" dirty="0">
                <a:solidFill>
                  <a:srgbClr val="002060"/>
                </a:solidFill>
                <a:latin typeface="Montserrat" panose="00000500000000000000" pitchFamily="2" charset="0"/>
              </a:rPr>
              <a:t>La presencia de ARN del SARS-CoV-2 en el sincitiotrofoblasto significa la presencia del virus en el lado fetal</a:t>
            </a:r>
            <a:endParaRPr lang="es-MX" sz="1500" dirty="0">
              <a:solidFill>
                <a:srgbClr val="FF0000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CA0CC871-DBC0-4C20-ABEB-BF33DF073736}"/>
              </a:ext>
            </a:extLst>
          </p:cNvPr>
          <p:cNvSpPr/>
          <p:nvPr/>
        </p:nvSpPr>
        <p:spPr>
          <a:xfrm>
            <a:off x="254852" y="6352574"/>
            <a:ext cx="28687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500" baseline="30000" dirty="0">
                <a:solidFill>
                  <a:srgbClr val="0000FF"/>
                </a:solidFill>
                <a:latin typeface="ArialUnicodeMS" panose="020B0604020202020204" pitchFamily="34" charset="-128"/>
                <a:ea typeface="ArialUnicodeMS" panose="020B0604020202020204" pitchFamily="34" charset="-128"/>
              </a:rPr>
              <a:t>https://doi.org/10.1016/j.ajogmf.2020.100145 </a:t>
            </a:r>
            <a:endParaRPr lang="es-MX" sz="1500" baseline="300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4D11DEA-8D66-4C5A-A460-311065A3EE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880" y="6088997"/>
            <a:ext cx="1291283" cy="55728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848AE50F-51F8-4E0F-9FDD-71178E595C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3021" y="2130064"/>
            <a:ext cx="1222496" cy="11994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583BB22-C24F-46D8-A019-7D3019E6A3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52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5452AEE2-8AB9-4EC9-B7FC-283331A4F0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558784"/>
              </p:ext>
            </p:extLst>
          </p:nvPr>
        </p:nvGraphicFramePr>
        <p:xfrm>
          <a:off x="600835" y="2151249"/>
          <a:ext cx="5267152" cy="3837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509858A-6618-451E-89E6-C3F0A677C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95" y="3141274"/>
            <a:ext cx="1143000" cy="928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ángulo redondeado 17">
            <a:extLst>
              <a:ext uri="{FF2B5EF4-FFF2-40B4-BE49-F238E27FC236}">
                <a16:creationId xmlns:a16="http://schemas.microsoft.com/office/drawing/2014/main" xmlns="" id="{189140D2-C812-4811-B0DD-70B2D6C0C10C}"/>
              </a:ext>
            </a:extLst>
          </p:cNvPr>
          <p:cNvSpPr/>
          <p:nvPr/>
        </p:nvSpPr>
        <p:spPr>
          <a:xfrm>
            <a:off x="7020720" y="1274295"/>
            <a:ext cx="1719687" cy="61126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Partos vaginales 9</a:t>
            </a:r>
          </a:p>
          <a:p>
            <a:pPr algn="ctr"/>
            <a:r>
              <a:rPr lang="es-MX" sz="1600" dirty="0"/>
              <a:t>Cesárea 89</a:t>
            </a:r>
          </a:p>
        </p:txBody>
      </p:sp>
      <p:sp>
        <p:nvSpPr>
          <p:cNvPr id="5" name="Rectángulo redondeado 18">
            <a:extLst>
              <a:ext uri="{FF2B5EF4-FFF2-40B4-BE49-F238E27FC236}">
                <a16:creationId xmlns:a16="http://schemas.microsoft.com/office/drawing/2014/main" xmlns="" id="{29FF811E-36BE-4C90-820B-EB484C23F027}"/>
              </a:ext>
            </a:extLst>
          </p:cNvPr>
          <p:cNvSpPr/>
          <p:nvPr/>
        </p:nvSpPr>
        <p:spPr>
          <a:xfrm>
            <a:off x="6620372" y="2244419"/>
            <a:ext cx="2520385" cy="155372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Resultados neonatales:</a:t>
            </a:r>
          </a:p>
          <a:p>
            <a:pPr algn="ctr"/>
            <a:r>
              <a:rPr lang="es-MX" sz="1600" dirty="0"/>
              <a:t>Muerte neonatal 1.2 %</a:t>
            </a:r>
          </a:p>
          <a:p>
            <a:pPr algn="ctr"/>
            <a:r>
              <a:rPr lang="es-MX" sz="1600" dirty="0"/>
              <a:t>Nacimiento pretermino 2.3 %</a:t>
            </a:r>
          </a:p>
          <a:p>
            <a:pPr algn="ctr"/>
            <a:r>
              <a:rPr lang="es-MX" sz="1600" dirty="0"/>
              <a:t>Bajo peso 5.3 %</a:t>
            </a:r>
          </a:p>
          <a:p>
            <a:pPr algn="ctr"/>
            <a:r>
              <a:rPr lang="es-MX" sz="1600" dirty="0"/>
              <a:t>Asfixia neonatal 1.2 %</a:t>
            </a:r>
          </a:p>
        </p:txBody>
      </p:sp>
      <p:sp>
        <p:nvSpPr>
          <p:cNvPr id="6" name="Rectángulo redondeado 19">
            <a:extLst>
              <a:ext uri="{FF2B5EF4-FFF2-40B4-BE49-F238E27FC236}">
                <a16:creationId xmlns:a16="http://schemas.microsoft.com/office/drawing/2014/main" xmlns="" id="{8EE30ED1-22D1-4063-9936-680CABBFC491}"/>
              </a:ext>
            </a:extLst>
          </p:cNvPr>
          <p:cNvSpPr/>
          <p:nvPr/>
        </p:nvSpPr>
        <p:spPr>
          <a:xfrm>
            <a:off x="5357640" y="3949309"/>
            <a:ext cx="2782812" cy="1405665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Evidencia de infección fetal/Neonatal:</a:t>
            </a:r>
          </a:p>
          <a:p>
            <a:pPr algn="ctr"/>
            <a:r>
              <a:rPr lang="es-MX" sz="1600" dirty="0"/>
              <a:t>IgG e IgM (n=2)</a:t>
            </a:r>
          </a:p>
          <a:p>
            <a:pPr algn="ctr"/>
            <a:r>
              <a:rPr lang="es-MX" sz="1600" dirty="0"/>
              <a:t>Igg alta e IgM normal: (n=3)</a:t>
            </a:r>
          </a:p>
          <a:p>
            <a:pPr algn="ctr"/>
            <a:r>
              <a:rPr lang="es-MX" sz="1600" dirty="0"/>
              <a:t>Isopado RT PCR + (n=2)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DD515C5-259B-4FAD-ABE5-EC28A09E97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12" y="1484784"/>
            <a:ext cx="2089746" cy="155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96706B7-E2B6-4815-88C9-CD828779C3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7704" y="1379972"/>
            <a:ext cx="2189058" cy="1662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9259FB5-5EA4-48F8-8290-CE5669C7BB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5295" y="296424"/>
            <a:ext cx="5150312" cy="8027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A6D6804-F0B1-4A6F-A380-7900252493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504" y="6095277"/>
            <a:ext cx="2679122" cy="3271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E1D6496A-D014-436E-8FEA-55FDCC7B77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65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A628719D-F777-46CB-978E-2B1160ECA354}"/>
              </a:ext>
            </a:extLst>
          </p:cNvPr>
          <p:cNvSpPr/>
          <p:nvPr/>
        </p:nvSpPr>
        <p:spPr>
          <a:xfrm>
            <a:off x="1273447" y="623945"/>
            <a:ext cx="2306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Radiología: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CEBFC8E-C09E-4A9F-A63B-6D6D68BCF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348642"/>
            <a:ext cx="947381" cy="947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2F88C2F7-6DA9-4A02-B207-0728A8A1C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664" y="1804631"/>
            <a:ext cx="4261755" cy="3434120"/>
          </a:xfrm>
          <a:prstGeom prst="rect">
            <a:avLst/>
          </a:prstGeom>
        </p:spPr>
      </p:pic>
      <p:sp>
        <p:nvSpPr>
          <p:cNvPr id="6" name="Rectángulo redondeado 6">
            <a:extLst>
              <a:ext uri="{FF2B5EF4-FFF2-40B4-BE49-F238E27FC236}">
                <a16:creationId xmlns:a16="http://schemas.microsoft.com/office/drawing/2014/main" xmlns="" id="{23E3FE15-84D6-4234-9BB2-153F6A4D6779}"/>
              </a:ext>
            </a:extLst>
          </p:cNvPr>
          <p:cNvSpPr/>
          <p:nvPr/>
        </p:nvSpPr>
        <p:spPr>
          <a:xfrm>
            <a:off x="845883" y="2409838"/>
            <a:ext cx="2838975" cy="44876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/>
              <a:t>Radiografía de Tórax</a:t>
            </a:r>
          </a:p>
        </p:txBody>
      </p:sp>
      <p:sp>
        <p:nvSpPr>
          <p:cNvPr id="7" name="Flecha abajo 7">
            <a:extLst>
              <a:ext uri="{FF2B5EF4-FFF2-40B4-BE49-F238E27FC236}">
                <a16:creationId xmlns:a16="http://schemas.microsoft.com/office/drawing/2014/main" xmlns="" id="{72426755-43F4-4770-A9A9-EF8CCE4D1AD2}"/>
              </a:ext>
            </a:extLst>
          </p:cNvPr>
          <p:cNvSpPr/>
          <p:nvPr/>
        </p:nvSpPr>
        <p:spPr>
          <a:xfrm>
            <a:off x="2104229" y="3002454"/>
            <a:ext cx="322284" cy="65462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21FC7E57-9490-4B83-AEA5-3D53554F69CC}"/>
              </a:ext>
            </a:extLst>
          </p:cNvPr>
          <p:cNvSpPr/>
          <p:nvPr/>
        </p:nvSpPr>
        <p:spPr>
          <a:xfrm>
            <a:off x="902308" y="3786198"/>
            <a:ext cx="2726127" cy="661915"/>
          </a:xfrm>
          <a:prstGeom prst="rect">
            <a:avLst/>
          </a:prstGeom>
          <a:solidFill>
            <a:srgbClr val="6D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/>
              <a:t>Consolidaciones basales bilaterales</a:t>
            </a:r>
          </a:p>
          <a:p>
            <a:pPr algn="ctr"/>
            <a:r>
              <a:rPr lang="es-MX" sz="1350" dirty="0"/>
              <a:t>Ausencia de derrame pleural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31C11E08-6EC9-4F0C-A0DD-E39D1F57A146}"/>
              </a:ext>
            </a:extLst>
          </p:cNvPr>
          <p:cNvSpPr/>
          <p:nvPr/>
        </p:nvSpPr>
        <p:spPr>
          <a:xfrm>
            <a:off x="35988" y="6390340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9B9C4F86-8E5D-47A8-A1B6-665FB5728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68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40464AF-144F-4D47-9369-70F40F7C3C49}"/>
              </a:ext>
            </a:extLst>
          </p:cNvPr>
          <p:cNvSpPr/>
          <p:nvPr/>
        </p:nvSpPr>
        <p:spPr>
          <a:xfrm>
            <a:off x="395536" y="649501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Tomografía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AC82562-038C-4B9F-A454-6E01CEB15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230165"/>
            <a:ext cx="947381" cy="947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CD4992E-9DFD-426F-B56D-5B6A92BD7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70" y="1723265"/>
            <a:ext cx="2473365" cy="168937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F042F82F-29C3-4A50-94C3-1073F7322683}"/>
              </a:ext>
            </a:extLst>
          </p:cNvPr>
          <p:cNvSpPr/>
          <p:nvPr/>
        </p:nvSpPr>
        <p:spPr>
          <a:xfrm>
            <a:off x="5292080" y="3502809"/>
            <a:ext cx="246093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050" dirty="0">
                <a:latin typeface="Calibri" panose="020F0502020204030204" pitchFamily="34" charset="0"/>
              </a:rPr>
              <a:t>Vidrio Deslustrado periférico / subpleural </a:t>
            </a:r>
            <a:endParaRPr lang="es-MX" sz="105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9E50E64-BC83-4AB4-A360-D7DF42DD7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635" y="1761577"/>
            <a:ext cx="2473365" cy="16893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F2E134E8-EFF8-49BB-A658-679176767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126" y="3833352"/>
            <a:ext cx="2473365" cy="167864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03A23B5-772D-4DE4-8D3F-FE55AE2E1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07" y="3837967"/>
            <a:ext cx="2426237" cy="1652453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3BABFE68-957C-4082-AC6C-9B44F402F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479022"/>
              </p:ext>
            </p:extLst>
          </p:nvPr>
        </p:nvGraphicFramePr>
        <p:xfrm>
          <a:off x="187906" y="2194959"/>
          <a:ext cx="3955066" cy="3286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21D096A2-AC93-4161-B97C-3F5DDC345292}"/>
              </a:ext>
            </a:extLst>
          </p:cNvPr>
          <p:cNvSpPr/>
          <p:nvPr/>
        </p:nvSpPr>
        <p:spPr>
          <a:xfrm>
            <a:off x="303540" y="6249298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94A4356-52CB-433B-ADA0-D7A0685C7C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78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8C2A808-A986-44FC-9E6D-BBDB0040F170}"/>
              </a:ext>
            </a:extLst>
          </p:cNvPr>
          <p:cNvSpPr/>
          <p:nvPr/>
        </p:nvSpPr>
        <p:spPr>
          <a:xfrm>
            <a:off x="179512" y="228146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Paciente Crítica con infección </a:t>
            </a:r>
          </a:p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COVID-19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4F2846DC-30FA-4AC9-B3F9-AE720D5F3ACC}"/>
              </a:ext>
            </a:extLst>
          </p:cNvPr>
          <p:cNvSpPr/>
          <p:nvPr/>
        </p:nvSpPr>
        <p:spPr>
          <a:xfrm>
            <a:off x="28889" y="1447324"/>
            <a:ext cx="2306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Tomografía: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A2C37C6-0830-4118-8FAE-2945CD4D1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321" y="857250"/>
            <a:ext cx="1261551" cy="1261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0843F7E-5B36-409C-BFE4-E691B7D96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094" y="2088837"/>
            <a:ext cx="5626356" cy="1984367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65255109-6E33-47C0-A00E-803528B6B1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111657"/>
              </p:ext>
            </p:extLst>
          </p:nvPr>
        </p:nvGraphicFramePr>
        <p:xfrm>
          <a:off x="614515" y="4285122"/>
          <a:ext cx="8168186" cy="1350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26AC44AE-481A-4E0C-88DE-24654EA67DBD}"/>
              </a:ext>
            </a:extLst>
          </p:cNvPr>
          <p:cNvSpPr/>
          <p:nvPr/>
        </p:nvSpPr>
        <p:spPr>
          <a:xfrm>
            <a:off x="0" y="6358071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4D7C34B-0FE5-4F75-A5BC-9987FAB787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74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xmlns="" id="{39B14C0E-C8AC-4636-8A65-3ED64A0C494E}"/>
              </a:ext>
            </a:extLst>
          </p:cNvPr>
          <p:cNvSpPr/>
          <p:nvPr/>
        </p:nvSpPr>
        <p:spPr>
          <a:xfrm>
            <a:off x="3124213" y="709327"/>
            <a:ext cx="3312368" cy="63450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Sospecha/Probable/Confirmado COVID19</a:t>
            </a:r>
          </a:p>
          <a:p>
            <a:pPr algn="ctr"/>
            <a:r>
              <a:rPr lang="es-MX" sz="1400" dirty="0"/>
              <a:t>Paciente embarazada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xmlns="" id="{F32034EE-FDA2-4626-B1D5-A457B7D0E64E}"/>
              </a:ext>
            </a:extLst>
          </p:cNvPr>
          <p:cNvCxnSpPr/>
          <p:nvPr/>
        </p:nvCxnSpPr>
        <p:spPr>
          <a:xfrm>
            <a:off x="4670767" y="1387186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xmlns="" id="{6DA1373A-DFF6-43C6-A56C-B38F6A5770B4}"/>
              </a:ext>
            </a:extLst>
          </p:cNvPr>
          <p:cNvSpPr/>
          <p:nvPr/>
        </p:nvSpPr>
        <p:spPr>
          <a:xfrm>
            <a:off x="395537" y="1636568"/>
            <a:ext cx="8280920" cy="7718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indent="-128588" algn="ctr">
              <a:buFont typeface="Wingdings" pitchFamily="2" charset="2"/>
              <a:buChar char="Ø"/>
            </a:pPr>
            <a:r>
              <a:rPr lang="es-MX" sz="1200" dirty="0"/>
              <a:t>Aislar en un cuarto (Presión negativa)</a:t>
            </a:r>
          </a:p>
          <a:p>
            <a:pPr marL="128588" indent="-128588" algn="ctr">
              <a:buFont typeface="Wingdings" pitchFamily="2" charset="2"/>
              <a:buChar char="Ø"/>
            </a:pPr>
            <a:r>
              <a:rPr lang="es-MX" sz="1200" dirty="0"/>
              <a:t>Use el EPP durante procedimientos generadores de aerosoles incluidos trabajo de parto y cesárea</a:t>
            </a:r>
          </a:p>
          <a:p>
            <a:pPr marL="128588" indent="-128588" algn="ctr">
              <a:buFont typeface="Wingdings" pitchFamily="2" charset="2"/>
              <a:buChar char="Ø"/>
            </a:pPr>
            <a:r>
              <a:rPr lang="es-MX" sz="1200" dirty="0"/>
              <a:t>Equipo médico multidisciplinario</a:t>
            </a:r>
          </a:p>
          <a:p>
            <a:pPr marL="128588" indent="-128588" algn="ctr">
              <a:buFont typeface="Wingdings" pitchFamily="2" charset="2"/>
              <a:buChar char="Ø"/>
            </a:pPr>
            <a:r>
              <a:rPr lang="es-MX" sz="1200" dirty="0"/>
              <a:t>Monitoreo continuo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xmlns="" id="{6AF428E1-C375-4B21-BD28-F9141C66E32F}"/>
              </a:ext>
            </a:extLst>
          </p:cNvPr>
          <p:cNvCxnSpPr/>
          <p:nvPr/>
        </p:nvCxnSpPr>
        <p:spPr>
          <a:xfrm>
            <a:off x="2364477" y="2457450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xmlns="" id="{DCF78926-17CC-46D7-8BC1-6AEB6610ACFA}"/>
              </a:ext>
            </a:extLst>
          </p:cNvPr>
          <p:cNvCxnSpPr/>
          <p:nvPr/>
        </p:nvCxnSpPr>
        <p:spPr>
          <a:xfrm>
            <a:off x="6436581" y="2408416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redondeado 10">
            <a:extLst>
              <a:ext uri="{FF2B5EF4-FFF2-40B4-BE49-F238E27FC236}">
                <a16:creationId xmlns:a16="http://schemas.microsoft.com/office/drawing/2014/main" xmlns="" id="{9B13A329-7530-4549-A433-5F07E5F84531}"/>
              </a:ext>
            </a:extLst>
          </p:cNvPr>
          <p:cNvSpPr/>
          <p:nvPr/>
        </p:nvSpPr>
        <p:spPr>
          <a:xfrm>
            <a:off x="552643" y="4583940"/>
            <a:ext cx="3752063" cy="158136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Después del parto:</a:t>
            </a:r>
          </a:p>
          <a:p>
            <a:pPr algn="ctr"/>
            <a:r>
              <a:rPr lang="es-MX" sz="1400" dirty="0"/>
              <a:t>Continúe el aislamiento en la sala de presión negativa </a:t>
            </a:r>
          </a:p>
          <a:p>
            <a:pPr algn="ctr"/>
            <a:r>
              <a:rPr lang="es-MX" sz="1400" dirty="0"/>
              <a:t>Sin contacto de piel a piel </a:t>
            </a:r>
          </a:p>
          <a:p>
            <a:pPr algn="ctr"/>
            <a:r>
              <a:rPr lang="es-MX" sz="1400" dirty="0"/>
              <a:t>Sin pinzamiento tardío del cordón umbilical  Pruebe el SARS-CoV-2 en el recién nacido </a:t>
            </a:r>
          </a:p>
          <a:p>
            <a:pPr algn="ctr"/>
            <a:r>
              <a:rPr lang="es-MX" sz="1400" dirty="0"/>
              <a:t>Separación mantenida de la madre y el bebé</a:t>
            </a:r>
          </a:p>
        </p:txBody>
      </p:sp>
      <p:sp>
        <p:nvSpPr>
          <p:cNvPr id="8" name="Rectángulo redondeado 11">
            <a:extLst>
              <a:ext uri="{FF2B5EF4-FFF2-40B4-BE49-F238E27FC236}">
                <a16:creationId xmlns:a16="http://schemas.microsoft.com/office/drawing/2014/main" xmlns="" id="{56AC2567-DF78-462F-883C-0EDFAB898408}"/>
              </a:ext>
            </a:extLst>
          </p:cNvPr>
          <p:cNvSpPr/>
          <p:nvPr/>
        </p:nvSpPr>
        <p:spPr>
          <a:xfrm>
            <a:off x="1434491" y="3621248"/>
            <a:ext cx="1985381" cy="44680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Monitoreo continuo  CTG</a:t>
            </a:r>
          </a:p>
        </p:txBody>
      </p:sp>
      <p:sp>
        <p:nvSpPr>
          <p:cNvPr id="9" name="Rectángulo redondeado 12">
            <a:extLst>
              <a:ext uri="{FF2B5EF4-FFF2-40B4-BE49-F238E27FC236}">
                <a16:creationId xmlns:a16="http://schemas.microsoft.com/office/drawing/2014/main" xmlns="" id="{EC9B4882-E9F0-4C86-BDBC-DD4B922E4C58}"/>
              </a:ext>
            </a:extLst>
          </p:cNvPr>
          <p:cNvSpPr/>
          <p:nvPr/>
        </p:nvSpPr>
        <p:spPr>
          <a:xfrm>
            <a:off x="1806237" y="2857809"/>
            <a:ext cx="1253595" cy="27259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Labor/ Cesárea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xmlns="" id="{DC8EF997-43C6-4A50-9F3C-180C12597636}"/>
              </a:ext>
            </a:extLst>
          </p:cNvPr>
          <p:cNvCxnSpPr/>
          <p:nvPr/>
        </p:nvCxnSpPr>
        <p:spPr>
          <a:xfrm>
            <a:off x="2364477" y="3284984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xmlns="" id="{041E261A-3FA6-4390-9335-4AAD20130870}"/>
              </a:ext>
            </a:extLst>
          </p:cNvPr>
          <p:cNvCxnSpPr/>
          <p:nvPr/>
        </p:nvCxnSpPr>
        <p:spPr>
          <a:xfrm>
            <a:off x="5220072" y="4734098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xmlns="" id="{671B7F01-DBEA-40F3-BEA8-8287258E0DC7}"/>
              </a:ext>
            </a:extLst>
          </p:cNvPr>
          <p:cNvCxnSpPr/>
          <p:nvPr/>
        </p:nvCxnSpPr>
        <p:spPr>
          <a:xfrm>
            <a:off x="6405141" y="3042921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xmlns="" id="{960CEFF2-55B3-4F2E-BCC7-25470B8A1566}"/>
              </a:ext>
            </a:extLst>
          </p:cNvPr>
          <p:cNvCxnSpPr/>
          <p:nvPr/>
        </p:nvCxnSpPr>
        <p:spPr>
          <a:xfrm>
            <a:off x="2364478" y="4179972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redondeado 17">
            <a:extLst>
              <a:ext uri="{FF2B5EF4-FFF2-40B4-BE49-F238E27FC236}">
                <a16:creationId xmlns:a16="http://schemas.microsoft.com/office/drawing/2014/main" xmlns="" id="{52F5E1F7-8661-4911-A3D7-80AE76BEB4CD}"/>
              </a:ext>
            </a:extLst>
          </p:cNvPr>
          <p:cNvSpPr/>
          <p:nvPr/>
        </p:nvSpPr>
        <p:spPr>
          <a:xfrm>
            <a:off x="4670767" y="3292304"/>
            <a:ext cx="3573641" cy="140892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Referencia a Hospital de 3 er nivel</a:t>
            </a:r>
          </a:p>
          <a:p>
            <a:pPr algn="ctr"/>
            <a:r>
              <a:rPr lang="es-MX" sz="1200" dirty="0"/>
              <a:t>Radiografía de Tórax / TAC</a:t>
            </a:r>
          </a:p>
          <a:p>
            <a:pPr algn="ctr"/>
            <a:r>
              <a:rPr lang="es-MX" sz="1200" dirty="0"/>
              <a:t>Paraclínicos: Pruebas de funcion hematologica, renal y hepatica</a:t>
            </a:r>
          </a:p>
          <a:p>
            <a:pPr algn="ctr"/>
            <a:r>
              <a:rPr lang="es-MX" sz="1200" dirty="0"/>
              <a:t>CTG continua </a:t>
            </a:r>
          </a:p>
          <a:p>
            <a:pPr algn="ctr"/>
            <a:r>
              <a:rPr lang="es-MX" sz="1200" dirty="0"/>
              <a:t>Ultrasonografia: Integridad fetal, líquido amoniótico y Doppler</a:t>
            </a:r>
          </a:p>
          <a:p>
            <a:pPr algn="ctr"/>
            <a:endParaRPr lang="es-MX" sz="900" dirty="0"/>
          </a:p>
        </p:txBody>
      </p:sp>
      <p:sp>
        <p:nvSpPr>
          <p:cNvPr id="15" name="Rectángulo redondeado 18">
            <a:extLst>
              <a:ext uri="{FF2B5EF4-FFF2-40B4-BE49-F238E27FC236}">
                <a16:creationId xmlns:a16="http://schemas.microsoft.com/office/drawing/2014/main" xmlns="" id="{BCB3AA2B-52CA-479E-B40D-78C6F8CB7C99}"/>
              </a:ext>
            </a:extLst>
          </p:cNvPr>
          <p:cNvSpPr/>
          <p:nvPr/>
        </p:nvSpPr>
        <p:spPr>
          <a:xfrm>
            <a:off x="5611095" y="2722178"/>
            <a:ext cx="1486286" cy="27170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Sin trabajo de parto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xmlns="" id="{CC0610D1-D9F4-4324-9784-76A6CBD76304}"/>
              </a:ext>
            </a:extLst>
          </p:cNvPr>
          <p:cNvCxnSpPr/>
          <p:nvPr/>
        </p:nvCxnSpPr>
        <p:spPr>
          <a:xfrm>
            <a:off x="7308304" y="4734098"/>
            <a:ext cx="0" cy="2493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redondeado 20">
            <a:extLst>
              <a:ext uri="{FF2B5EF4-FFF2-40B4-BE49-F238E27FC236}">
                <a16:creationId xmlns:a16="http://schemas.microsoft.com/office/drawing/2014/main" xmlns="" id="{A1DB1156-7DE7-4DB9-8453-98F228E826E1}"/>
              </a:ext>
            </a:extLst>
          </p:cNvPr>
          <p:cNvSpPr/>
          <p:nvPr/>
        </p:nvSpPr>
        <p:spPr>
          <a:xfrm>
            <a:off x="4440762" y="5038832"/>
            <a:ext cx="1427382" cy="98302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Considerar interrupción del embarazo/</a:t>
            </a:r>
          </a:p>
          <a:p>
            <a:pPr algn="ctr"/>
            <a:r>
              <a:rPr lang="es-MX" sz="1400" dirty="0"/>
              <a:t>Envia a UCI </a:t>
            </a:r>
          </a:p>
        </p:txBody>
      </p:sp>
      <p:sp>
        <p:nvSpPr>
          <p:cNvPr id="18" name="Rectángulo redondeado 21">
            <a:extLst>
              <a:ext uri="{FF2B5EF4-FFF2-40B4-BE49-F238E27FC236}">
                <a16:creationId xmlns:a16="http://schemas.microsoft.com/office/drawing/2014/main" xmlns="" id="{4FB2A155-D77C-401F-AC80-A4895309F700}"/>
              </a:ext>
            </a:extLst>
          </p:cNvPr>
          <p:cNvSpPr/>
          <p:nvPr/>
        </p:nvSpPr>
        <p:spPr>
          <a:xfrm>
            <a:off x="6436581" y="5065929"/>
            <a:ext cx="1688433" cy="103837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Descartar SARS CoV- 2</a:t>
            </a:r>
          </a:p>
          <a:p>
            <a:pPr algn="ctr"/>
            <a:r>
              <a:rPr lang="es-MX" sz="1400" dirty="0"/>
              <a:t> Dar alta con 2 muestras negativas (24 h)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781C1A00-D226-4DCC-B9B9-2462F46C2A0A}"/>
              </a:ext>
            </a:extLst>
          </p:cNvPr>
          <p:cNvSpPr txBox="1"/>
          <p:nvPr/>
        </p:nvSpPr>
        <p:spPr>
          <a:xfrm>
            <a:off x="249773" y="6276088"/>
            <a:ext cx="63401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50" dirty="0"/>
              <a:t>ISUOG Interim Guidance on Coronavirus disease 2019 (COVID-19) during pregnancy and puerperium. May 2020.. 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D8E8C88A-A30D-430F-B684-FBEBA9A7B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250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1D8549C-E537-4C19-8E1D-97A51ECA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7" y="1433038"/>
            <a:ext cx="7452353" cy="11521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520C80B-BB3B-45D6-89E3-8D4F3035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711" y="2051581"/>
            <a:ext cx="3370459" cy="250776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4E0FD882-5999-4401-A30F-7C9C6BE5E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400013"/>
              </p:ext>
            </p:extLst>
          </p:nvPr>
        </p:nvGraphicFramePr>
        <p:xfrm>
          <a:off x="107504" y="2708920"/>
          <a:ext cx="6362812" cy="382667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90703">
                  <a:extLst>
                    <a:ext uri="{9D8B030D-6E8A-4147-A177-3AD203B41FA5}">
                      <a16:colId xmlns:a16="http://schemas.microsoft.com/office/drawing/2014/main" xmlns="" val="842932499"/>
                    </a:ext>
                  </a:extLst>
                </a:gridCol>
                <a:gridCol w="1590703">
                  <a:extLst>
                    <a:ext uri="{9D8B030D-6E8A-4147-A177-3AD203B41FA5}">
                      <a16:colId xmlns:a16="http://schemas.microsoft.com/office/drawing/2014/main" xmlns="" val="4221993427"/>
                    </a:ext>
                  </a:extLst>
                </a:gridCol>
                <a:gridCol w="1590703">
                  <a:extLst>
                    <a:ext uri="{9D8B030D-6E8A-4147-A177-3AD203B41FA5}">
                      <a16:colId xmlns:a16="http://schemas.microsoft.com/office/drawing/2014/main" xmlns="" val="3978005705"/>
                    </a:ext>
                  </a:extLst>
                </a:gridCol>
                <a:gridCol w="1590703">
                  <a:extLst>
                    <a:ext uri="{9D8B030D-6E8A-4147-A177-3AD203B41FA5}">
                      <a16:colId xmlns:a16="http://schemas.microsoft.com/office/drawing/2014/main" xmlns="" val="3261124217"/>
                    </a:ext>
                  </a:extLst>
                </a:gridCol>
              </a:tblGrid>
              <a:tr h="320759">
                <a:tc>
                  <a:txBody>
                    <a:bodyPr/>
                    <a:lstStyle/>
                    <a:p>
                      <a:r>
                        <a:rPr lang="es-MX" sz="1400" dirty="0"/>
                        <a:t>Signos vitales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Normal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Zona ligth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Zona obscura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298274318"/>
                  </a:ext>
                </a:extLst>
              </a:tr>
              <a:tr h="465759">
                <a:tc>
                  <a:txBody>
                    <a:bodyPr/>
                    <a:lstStyle/>
                    <a:p>
                      <a:r>
                        <a:rPr lang="es-MX" sz="1400" dirty="0"/>
                        <a:t>Frecuencia respiratoria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11-19 rpm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20-24 rpm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&lt; 10 rpm</a:t>
                      </a:r>
                    </a:p>
                    <a:p>
                      <a:r>
                        <a:rPr lang="es-MX" sz="1400" dirty="0"/>
                        <a:t>&gt; 25 rpm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625138354"/>
                  </a:ext>
                </a:extLst>
              </a:tr>
              <a:tr h="320759">
                <a:tc>
                  <a:txBody>
                    <a:bodyPr/>
                    <a:lstStyle/>
                    <a:p>
                      <a:r>
                        <a:rPr lang="es-MX" sz="1400" dirty="0"/>
                        <a:t>SpO2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96-100 %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&lt; 95 %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757134037"/>
                  </a:ext>
                </a:extLst>
              </a:tr>
              <a:tr h="465759">
                <a:tc>
                  <a:txBody>
                    <a:bodyPr/>
                    <a:lstStyle/>
                    <a:p>
                      <a:r>
                        <a:rPr lang="es-MX" sz="1400" dirty="0"/>
                        <a:t>Temperatura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36- 37.4 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35.1- 35.9 C</a:t>
                      </a:r>
                    </a:p>
                    <a:p>
                      <a:r>
                        <a:rPr lang="es-MX" sz="1400" dirty="0"/>
                        <a:t>37.5- 37.9 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&lt; 35 C</a:t>
                      </a:r>
                    </a:p>
                    <a:p>
                      <a:r>
                        <a:rPr lang="es-MX" sz="1400" dirty="0"/>
                        <a:t>&gt; 38 C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877055300"/>
                  </a:ext>
                </a:extLst>
              </a:tr>
              <a:tr h="465759">
                <a:tc>
                  <a:txBody>
                    <a:bodyPr/>
                    <a:lstStyle/>
                    <a:p>
                      <a:r>
                        <a:rPr lang="es-MX" sz="1400" dirty="0"/>
                        <a:t>FC materna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60- 99 lpm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50- 59 lpm</a:t>
                      </a:r>
                    </a:p>
                    <a:p>
                      <a:r>
                        <a:rPr lang="es-MX" sz="1400" dirty="0"/>
                        <a:t>100- 119 lpm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&lt;49 lpm</a:t>
                      </a:r>
                    </a:p>
                    <a:p>
                      <a:r>
                        <a:rPr lang="es-MX" sz="1400" dirty="0"/>
                        <a:t>&gt; 120 lpm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693059977"/>
                  </a:ext>
                </a:extLst>
              </a:tr>
              <a:tr h="465759">
                <a:tc>
                  <a:txBody>
                    <a:bodyPr/>
                    <a:lstStyle/>
                    <a:p>
                      <a:r>
                        <a:rPr lang="es-MX" sz="1400" dirty="0"/>
                        <a:t>PAS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100- 139 mmHg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90-99 mmHg</a:t>
                      </a:r>
                    </a:p>
                    <a:p>
                      <a:r>
                        <a:rPr lang="es-MX" sz="1400" dirty="0"/>
                        <a:t>140-159 mmHg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&lt;89 mmHg</a:t>
                      </a:r>
                    </a:p>
                    <a:p>
                      <a:r>
                        <a:rPr lang="es-MX" sz="1400" dirty="0"/>
                        <a:t>&gt; 160 mmHg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810574669"/>
                  </a:ext>
                </a:extLst>
              </a:tr>
              <a:tr h="465759">
                <a:tc>
                  <a:txBody>
                    <a:bodyPr/>
                    <a:lstStyle/>
                    <a:p>
                      <a:r>
                        <a:rPr lang="es-MX" sz="1400" dirty="0"/>
                        <a:t>PAD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50- 89 mmHg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40- 49 mmHg</a:t>
                      </a:r>
                    </a:p>
                    <a:p>
                      <a:r>
                        <a:rPr lang="es-MX" sz="1400" dirty="0"/>
                        <a:t>90- 99 mmHg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&lt;39 mmHg</a:t>
                      </a:r>
                    </a:p>
                    <a:p>
                      <a:r>
                        <a:rPr lang="es-MX" sz="1400" dirty="0"/>
                        <a:t>&gt; 100 mmHg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353667588"/>
                  </a:ext>
                </a:extLst>
              </a:tr>
              <a:tr h="659093">
                <a:tc>
                  <a:txBody>
                    <a:bodyPr/>
                    <a:lstStyle/>
                    <a:p>
                      <a:r>
                        <a:rPr lang="es-MX" sz="1400" dirty="0"/>
                        <a:t>Estado neurológico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A. Alerta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V: Voz</a:t>
                      </a:r>
                    </a:p>
                    <a:p>
                      <a:r>
                        <a:rPr lang="es-MX" sz="1400" dirty="0"/>
                        <a:t>P: Dolor</a:t>
                      </a:r>
                    </a:p>
                    <a:p>
                      <a:r>
                        <a:rPr lang="es-MX" sz="1400" dirty="0"/>
                        <a:t>U: Sin respuesta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09568645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58B82CAD-D847-49D8-8128-84F7DA952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584600"/>
              </p:ext>
            </p:extLst>
          </p:nvPr>
        </p:nvGraphicFramePr>
        <p:xfrm>
          <a:off x="6733749" y="2814663"/>
          <a:ext cx="1522700" cy="89535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22700">
                  <a:extLst>
                    <a:ext uri="{9D8B030D-6E8A-4147-A177-3AD203B41FA5}">
                      <a16:colId xmlns:a16="http://schemas.microsoft.com/office/drawing/2014/main" xmlns="" val="153420478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/>
                        <a:t>1. leve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56870749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Repita observaciones después de 30 y antes de 60 minutos</a:t>
                      </a:r>
                      <a:r>
                        <a:rPr lang="es-MX" sz="1100" dirty="0"/>
                        <a:t>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680799857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B446E846-D8DF-40E3-A540-060C7DD8E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844897"/>
              </p:ext>
            </p:extLst>
          </p:nvPr>
        </p:nvGraphicFramePr>
        <p:xfrm>
          <a:off x="6622146" y="3995797"/>
          <a:ext cx="1855218" cy="89535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55218">
                  <a:extLst>
                    <a:ext uri="{9D8B030D-6E8A-4147-A177-3AD203B41FA5}">
                      <a16:colId xmlns:a16="http://schemas.microsoft.com/office/drawing/2014/main" xmlns="" val="153420478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/>
                        <a:t>2. Leve y 1 gris obscuro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56870749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Llame al Obstetra</a:t>
                      </a:r>
                    </a:p>
                    <a:p>
                      <a:pPr algn="ctr"/>
                      <a:r>
                        <a:rPr lang="es-MX" sz="1200" dirty="0"/>
                        <a:t>Repita observaciones cada de 30 minutos</a:t>
                      </a:r>
                      <a:r>
                        <a:rPr lang="es-MX" sz="1100" dirty="0"/>
                        <a:t>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680799857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067FF098-35A6-43B8-B046-31A182425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113313"/>
              </p:ext>
            </p:extLst>
          </p:nvPr>
        </p:nvGraphicFramePr>
        <p:xfrm>
          <a:off x="6622146" y="5169673"/>
          <a:ext cx="1855218" cy="126111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55218">
                  <a:extLst>
                    <a:ext uri="{9D8B030D-6E8A-4147-A177-3AD203B41FA5}">
                      <a16:colId xmlns:a16="http://schemas.microsoft.com/office/drawing/2014/main" xmlns="" val="153420478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/>
                        <a:t>&gt; 2 leves y 1 gris osbcuro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568707496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Llame al obstetra inmediatamente</a:t>
                      </a:r>
                    </a:p>
                    <a:p>
                      <a:pPr algn="ctr"/>
                      <a:r>
                        <a:rPr lang="es-MX" sz="1200" dirty="0"/>
                        <a:t>Repita observaciones cada  15 min y monitorizacion continua.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680799857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99C309E0-E452-45A2-8EC6-143D526C7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94798"/>
            <a:ext cx="3732033" cy="8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26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EFDC459-E0BB-4287-9D6A-3AAC36D80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32656"/>
            <a:ext cx="4896544" cy="7314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9C0DCE4-6ED4-4E77-8303-81514678C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2" y="5508677"/>
            <a:ext cx="4480941" cy="245385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A76215AE-95F2-4D80-A922-9ABB910DE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863465"/>
              </p:ext>
            </p:extLst>
          </p:nvPr>
        </p:nvGraphicFramePr>
        <p:xfrm>
          <a:off x="755576" y="1854625"/>
          <a:ext cx="7200801" cy="31766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400267">
                  <a:extLst>
                    <a:ext uri="{9D8B030D-6E8A-4147-A177-3AD203B41FA5}">
                      <a16:colId xmlns:a16="http://schemas.microsoft.com/office/drawing/2014/main" xmlns="" val="3408544386"/>
                    </a:ext>
                  </a:extLst>
                </a:gridCol>
                <a:gridCol w="2400267">
                  <a:extLst>
                    <a:ext uri="{9D8B030D-6E8A-4147-A177-3AD203B41FA5}">
                      <a16:colId xmlns:a16="http://schemas.microsoft.com/office/drawing/2014/main" xmlns="" val="136678432"/>
                    </a:ext>
                  </a:extLst>
                </a:gridCol>
                <a:gridCol w="2400267">
                  <a:extLst>
                    <a:ext uri="{9D8B030D-6E8A-4147-A177-3AD203B41FA5}">
                      <a16:colId xmlns:a16="http://schemas.microsoft.com/office/drawing/2014/main" xmlns="" val="683068730"/>
                    </a:ext>
                  </a:extLst>
                </a:gridCol>
              </a:tblGrid>
              <a:tr h="558776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Cloroquina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Lopinavir/Ritonavir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Interferón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571624"/>
                  </a:ext>
                </a:extLst>
              </a:tr>
              <a:tr h="2617829"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pPr algn="ctr"/>
                      <a:r>
                        <a:rPr lang="es-MX" dirty="0"/>
                        <a:t>Clase: C FDA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pPr algn="ctr"/>
                      <a:r>
                        <a:rPr lang="es-MX" dirty="0"/>
                        <a:t>Clase C FDA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pPr algn="ctr"/>
                      <a:r>
                        <a:rPr lang="es-MX" dirty="0"/>
                        <a:t>Clase C FDA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128044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B131039-3A37-4919-BFCD-BD9715A20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97" y="3549837"/>
            <a:ext cx="2153606" cy="1389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0EA21FB-97A8-44C2-B6AD-1F2874F01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389" y="3573196"/>
            <a:ext cx="2043276" cy="13598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13B12737-9373-437D-A920-5E5084FFC1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8418" y="3653789"/>
            <a:ext cx="2040411" cy="127924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A7E68BC5-4707-4E44-8277-6F2B2A9C8E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4" y="5824182"/>
            <a:ext cx="2687632" cy="21192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883947C0-AF3E-4141-9923-7891DB0C8A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47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D466ACA-C021-410F-9744-5CC14088A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98" y="207050"/>
            <a:ext cx="5091882" cy="7606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B240946-A47D-45EA-9957-AF6208154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26" y="1265533"/>
            <a:ext cx="4480941" cy="245385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B39E7F49-A6C2-4B53-BD4A-5E38B61E8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327765"/>
              </p:ext>
            </p:extLst>
          </p:nvPr>
        </p:nvGraphicFramePr>
        <p:xfrm>
          <a:off x="539552" y="2492896"/>
          <a:ext cx="8136903" cy="31766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712301">
                  <a:extLst>
                    <a:ext uri="{9D8B030D-6E8A-4147-A177-3AD203B41FA5}">
                      <a16:colId xmlns:a16="http://schemas.microsoft.com/office/drawing/2014/main" xmlns="" val="3408544386"/>
                    </a:ext>
                  </a:extLst>
                </a:gridCol>
                <a:gridCol w="2712301">
                  <a:extLst>
                    <a:ext uri="{9D8B030D-6E8A-4147-A177-3AD203B41FA5}">
                      <a16:colId xmlns:a16="http://schemas.microsoft.com/office/drawing/2014/main" xmlns="" val="136678432"/>
                    </a:ext>
                  </a:extLst>
                </a:gridCol>
                <a:gridCol w="2712301">
                  <a:extLst>
                    <a:ext uri="{9D8B030D-6E8A-4147-A177-3AD203B41FA5}">
                      <a16:colId xmlns:a16="http://schemas.microsoft.com/office/drawing/2014/main" xmlns="" val="683068730"/>
                    </a:ext>
                  </a:extLst>
                </a:gridCol>
              </a:tblGrid>
              <a:tr h="558776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Metformina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Simvastatina/Lobastatina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Glicirricina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571624"/>
                  </a:ext>
                </a:extLst>
              </a:tr>
              <a:tr h="2617829"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pPr algn="ctr"/>
                      <a:r>
                        <a:rPr lang="es-MX" dirty="0"/>
                        <a:t>Clase: B FDA</a:t>
                      </a:r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pPr algn="ctr"/>
                      <a:r>
                        <a:rPr lang="es-MX" dirty="0"/>
                        <a:t>Clase X FDA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pPr algn="ctr"/>
                      <a:r>
                        <a:rPr lang="es-MX" dirty="0"/>
                        <a:t>No clasificado FDA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128044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ACEDBB7-AE6C-4B80-AF92-D5069BC5D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4211467"/>
            <a:ext cx="1944216" cy="1297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FCE9E66-0971-49ED-BFF8-75A71C344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3593" y="3842482"/>
            <a:ext cx="1728820" cy="172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FDC7AA30-2FA5-472B-B4F7-76AB54A535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832720"/>
            <a:ext cx="955930" cy="1827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17468A5-CC96-4F2C-9726-59DF898428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36424"/>
            <a:ext cx="2820367" cy="22239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3E53998-4712-4D11-BC2B-2A592A78C7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78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51DC3CF0-A852-43C8-BA0A-4E6E156584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935503"/>
              </p:ext>
            </p:extLst>
          </p:nvPr>
        </p:nvGraphicFramePr>
        <p:xfrm>
          <a:off x="498443" y="1117776"/>
          <a:ext cx="8368111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4AFB60B-E3BE-4F63-8AC4-44C12A1CFDA3}"/>
              </a:ext>
            </a:extLst>
          </p:cNvPr>
          <p:cNvSpPr/>
          <p:nvPr/>
        </p:nvSpPr>
        <p:spPr>
          <a:xfrm>
            <a:off x="755576" y="6021854"/>
            <a:ext cx="60886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</a:p>
          <a:p>
            <a:pPr algn="ctr"/>
            <a:r>
              <a:rPr lang="es-MX" sz="1050" dirty="0" err="1"/>
              <a:t>StatPearls</a:t>
            </a:r>
            <a:r>
              <a:rPr lang="es-MX" sz="1050" dirty="0"/>
              <a:t>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1A9B18E-9940-459C-9E46-F51F9F015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45" y="4562391"/>
            <a:ext cx="1825414" cy="1369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8523DA2-749F-4067-AEFF-BFE00B261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2691" y="4552712"/>
            <a:ext cx="2267744" cy="1275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0CBFD9D-0CDD-4091-A064-94B70D1BF3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0435" y="4642445"/>
            <a:ext cx="2124757" cy="1177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49F5A72-4B1A-487A-9F95-6864F4468A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85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AF9730E9-605A-4552-AD1A-E8508AAB58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4979662"/>
              </p:ext>
            </p:extLst>
          </p:nvPr>
        </p:nvGraphicFramePr>
        <p:xfrm>
          <a:off x="167922" y="1268760"/>
          <a:ext cx="8784976" cy="5036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D989C2B-8237-4415-933D-624DA94A8C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928" y="3068960"/>
            <a:ext cx="1600949" cy="1600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ADC96AD4-27D1-44D9-86E4-7C705A0ACCA5}"/>
              </a:ext>
            </a:extLst>
          </p:cNvPr>
          <p:cNvSpPr/>
          <p:nvPr/>
        </p:nvSpPr>
        <p:spPr>
          <a:xfrm>
            <a:off x="32409" y="6343151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BE5337A-033C-4BBB-B53E-6C77F71029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07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8E0D3981-F873-4C82-8C42-01B37A0201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208020"/>
              </p:ext>
            </p:extLst>
          </p:nvPr>
        </p:nvGraphicFramePr>
        <p:xfrm>
          <a:off x="243125" y="1635020"/>
          <a:ext cx="8805270" cy="2356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9DCBFA-E171-4E85-A918-04BC46D110B4}"/>
              </a:ext>
            </a:extLst>
          </p:cNvPr>
          <p:cNvSpPr/>
          <p:nvPr/>
        </p:nvSpPr>
        <p:spPr>
          <a:xfrm>
            <a:off x="595543" y="230750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Estrategias complementarias y de soporte orgánico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E1D53603-851D-4194-AF4D-2967B9623286}"/>
              </a:ext>
            </a:extLst>
          </p:cNvPr>
          <p:cNvSpPr/>
          <p:nvPr/>
        </p:nvSpPr>
        <p:spPr>
          <a:xfrm>
            <a:off x="64963" y="4342415"/>
            <a:ext cx="194477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002060"/>
                </a:solidFill>
              </a:rPr>
              <a:t>Sistemas Críticos Monitoreo: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3B5648D8-8D7A-42D4-823F-7592689C55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81226"/>
              </p:ext>
            </p:extLst>
          </p:nvPr>
        </p:nvGraphicFramePr>
        <p:xfrm>
          <a:off x="1907704" y="3736105"/>
          <a:ext cx="6709584" cy="214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DB4B084A-6FCF-48CC-866E-36C3E2F25085}"/>
              </a:ext>
            </a:extLst>
          </p:cNvPr>
          <p:cNvSpPr/>
          <p:nvPr/>
        </p:nvSpPr>
        <p:spPr>
          <a:xfrm>
            <a:off x="123520" y="6312969"/>
            <a:ext cx="608864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b="1" dirty="0">
                <a:solidFill>
                  <a:srgbClr val="000000"/>
                </a:solidFill>
                <a:latin typeface="arial" panose="020B0604020202020204" pitchFamily="34" charset="0"/>
              </a:rPr>
              <a:t>Features, Evaluation and Treatment Coronavirus (COVID-19) </a:t>
            </a:r>
            <a:r>
              <a:rPr lang="es-MX" sz="1050" dirty="0"/>
              <a:t>StatPearls Publishing; 2020 March</a:t>
            </a:r>
            <a:endParaRPr lang="es-MX" sz="105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2AA6EB5-6280-4033-B832-493A596CD9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50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69DC4BD-A4BF-4282-B2A9-1953E420B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622" y="5034110"/>
            <a:ext cx="2582416" cy="867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EB95819-A340-4FF8-BF90-91BEA764A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8820472" cy="33742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F3D1826-3FC3-4BE8-ABD0-2C2330DE2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04" y="5401191"/>
            <a:ext cx="4193096" cy="108461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2B90EAB-C613-4EA0-9606-3B95371C9B06}"/>
              </a:ext>
            </a:extLst>
          </p:cNvPr>
          <p:cNvSpPr/>
          <p:nvPr/>
        </p:nvSpPr>
        <p:spPr>
          <a:xfrm>
            <a:off x="683568" y="681041"/>
            <a:ext cx="4227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Pronóstico materno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14B8C34-6B14-4CF9-BCBF-57D6BC3C0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2" y="6191805"/>
            <a:ext cx="1289750" cy="4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12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20B7CE2-BBD0-4BAE-95A5-032F6E7ACB67}"/>
              </a:ext>
            </a:extLst>
          </p:cNvPr>
          <p:cNvSpPr txBox="1"/>
          <p:nvPr/>
        </p:nvSpPr>
        <p:spPr>
          <a:xfrm>
            <a:off x="539552" y="1844824"/>
            <a:ext cx="53031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MX" dirty="0" smtClean="0">
                <a:latin typeface="Montserrat" panose="00000500000000000000" pitchFamily="2" charset="0"/>
              </a:rPr>
              <a:t>Las </a:t>
            </a:r>
            <a:r>
              <a:rPr lang="es-MX" dirty="0">
                <a:latin typeface="Montserrat" panose="00000500000000000000" pitchFamily="2" charset="0"/>
              </a:rPr>
              <a:t>embarazadas son un grupo que ameritan atención especial. </a:t>
            </a:r>
            <a:endParaRPr lang="es-MX" dirty="0" smtClean="0">
              <a:latin typeface="Montserrat" panose="00000500000000000000" pitchFamily="2" charset="0"/>
            </a:endParaRPr>
          </a:p>
          <a:p>
            <a:pPr marL="342900" indent="-342900" algn="just">
              <a:buAutoNum type="arabicPeriod"/>
            </a:pPr>
            <a:endParaRPr lang="es-MX" dirty="0" smtClean="0">
              <a:latin typeface="Montserrat" panose="00000500000000000000" pitchFamily="2" charset="0"/>
            </a:endParaRPr>
          </a:p>
          <a:p>
            <a:pPr algn="just"/>
            <a:r>
              <a:rPr lang="es-MX" dirty="0" smtClean="0">
                <a:latin typeface="Montserrat" panose="00000500000000000000" pitchFamily="2" charset="0"/>
              </a:rPr>
              <a:t>2</a:t>
            </a:r>
            <a:r>
              <a:rPr lang="es-MX" dirty="0">
                <a:latin typeface="Montserrat" panose="00000500000000000000" pitchFamily="2" charset="0"/>
              </a:rPr>
              <a:t>. Los cambios fisiológicos y la etapa gestacional deberán ser tomados en cuenta para ajustar el tratamiento oportunamente</a:t>
            </a:r>
            <a:r>
              <a:rPr lang="es-MX" dirty="0" smtClean="0">
                <a:latin typeface="Montserrat" panose="00000500000000000000" pitchFamily="2" charset="0"/>
              </a:rPr>
              <a:t>.</a:t>
            </a:r>
          </a:p>
          <a:p>
            <a:pPr algn="just"/>
            <a:endParaRPr lang="es-MX" dirty="0" smtClean="0">
              <a:latin typeface="Montserrat" panose="00000500000000000000" pitchFamily="2" charset="0"/>
            </a:endParaRPr>
          </a:p>
          <a:p>
            <a:pPr algn="just"/>
            <a:r>
              <a:rPr lang="es-MX" dirty="0" smtClean="0">
                <a:latin typeface="Montserrat" panose="00000500000000000000" pitchFamily="2" charset="0"/>
              </a:rPr>
              <a:t>3</a:t>
            </a:r>
            <a:r>
              <a:rPr lang="es-MX" dirty="0">
                <a:latin typeface="Montserrat" panose="00000500000000000000" pitchFamily="2" charset="0"/>
              </a:rPr>
              <a:t>. No existe un tratamiento efectivo en la actualidad</a:t>
            </a:r>
            <a:r>
              <a:rPr lang="es-MX" dirty="0" smtClean="0">
                <a:latin typeface="Montserrat" panose="00000500000000000000" pitchFamily="2" charset="0"/>
              </a:rPr>
              <a:t>.</a:t>
            </a:r>
          </a:p>
          <a:p>
            <a:pPr algn="just"/>
            <a:endParaRPr lang="es-MX" dirty="0" smtClean="0">
              <a:latin typeface="Montserrat" panose="00000500000000000000" pitchFamily="2" charset="0"/>
            </a:endParaRPr>
          </a:p>
          <a:p>
            <a:pPr algn="just"/>
            <a:r>
              <a:rPr lang="es-MX" dirty="0" smtClean="0">
                <a:latin typeface="Montserrat" panose="00000500000000000000" pitchFamily="2" charset="0"/>
              </a:rPr>
              <a:t>4</a:t>
            </a:r>
            <a:r>
              <a:rPr lang="es-MX" dirty="0">
                <a:latin typeface="Montserrat" panose="00000500000000000000" pitchFamily="2" charset="0"/>
              </a:rPr>
              <a:t>. La mortalidad materna puede incrementarse durante la pandemia SARS CoV-2. Por lo que se debe implementar un tratamiento multidisciplinario. </a:t>
            </a:r>
            <a:endParaRPr lang="es-MX" dirty="0">
              <a:latin typeface="Montserrat" panose="00000500000000000000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47BA0DC-1233-4A78-BB04-FA1C346DA008}"/>
              </a:ext>
            </a:extLst>
          </p:cNvPr>
          <p:cNvSpPr/>
          <p:nvPr/>
        </p:nvSpPr>
        <p:spPr>
          <a:xfrm>
            <a:off x="107504" y="652184"/>
            <a:ext cx="4227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dirty="0">
                <a:solidFill>
                  <a:srgbClr val="004846"/>
                </a:solidFill>
                <a:latin typeface="Montserrat SemiBold" panose="00000700000000000000" pitchFamily="2" charset="0"/>
                <a:ea typeface="+mj-ea"/>
                <a:cs typeface="+mj-cs"/>
              </a:rPr>
              <a:t>Conclusiones:</a:t>
            </a:r>
          </a:p>
        </p:txBody>
      </p:sp>
    </p:spTree>
    <p:extLst>
      <p:ext uri="{BB962C8B-B14F-4D97-AF65-F5344CB8AC3E}">
        <p14:creationId xmlns:p14="http://schemas.microsoft.com/office/powerpoint/2010/main" val="3209169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B85648EA-B503-4C1B-9C67-C2384101425B}"/>
              </a:ext>
            </a:extLst>
          </p:cNvPr>
          <p:cNvSpPr txBox="1">
            <a:spLocks/>
          </p:cNvSpPr>
          <p:nvPr/>
        </p:nvSpPr>
        <p:spPr>
          <a:xfrm>
            <a:off x="728140" y="69269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dirty="0">
                <a:solidFill>
                  <a:srgbClr val="004846"/>
                </a:solidFill>
                <a:latin typeface="Montserrat ExtraBold" panose="00000900000000000000" pitchFamily="2" charset="0"/>
              </a:rPr>
              <a:t>Contacto: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85DE5EC3-F861-044F-BB1A-31F8284E00F1}"/>
              </a:ext>
            </a:extLst>
          </p:cNvPr>
          <p:cNvSpPr txBox="1"/>
          <p:nvPr/>
        </p:nvSpPr>
        <p:spPr>
          <a:xfrm>
            <a:off x="179512" y="2701333"/>
            <a:ext cx="5965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>
                <a:latin typeface="Montserrat" panose="00000500000000000000" pitchFamily="2" charset="0"/>
              </a:rPr>
              <a:t>utiluis@gmail.com</a:t>
            </a:r>
          </a:p>
        </p:txBody>
      </p:sp>
    </p:spTree>
    <p:extLst>
      <p:ext uri="{BB962C8B-B14F-4D97-AF65-F5344CB8AC3E}">
        <p14:creationId xmlns:p14="http://schemas.microsoft.com/office/powerpoint/2010/main" val="1621178555"/>
      </p:ext>
    </p:extLst>
  </p:cSld>
  <p:clrMapOvr>
    <a:masterClrMapping/>
  </p:clrMapOvr>
</p:sld>
</file>

<file path=ppt/theme/theme1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7966</TotalTime>
  <Words>1729</Words>
  <Application>Microsoft Office PowerPoint</Application>
  <PresentationFormat>Presentación en pantalla (4:3)</PresentationFormat>
  <Paragraphs>354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Sonia Midiam Ortiz Ruiseñor</dc:creator>
  <cp:lastModifiedBy>Miguel Angel Martinez Flores</cp:lastModifiedBy>
  <cp:revision>414</cp:revision>
  <cp:lastPrinted>2019-03-13T23:54:18Z</cp:lastPrinted>
  <dcterms:created xsi:type="dcterms:W3CDTF">2019-03-13T00:55:49Z</dcterms:created>
  <dcterms:modified xsi:type="dcterms:W3CDTF">2020-05-29T13:38:37Z</dcterms:modified>
</cp:coreProperties>
</file>